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1" r:id="rId2"/>
    <p:sldId id="267" r:id="rId3"/>
    <p:sldId id="296" r:id="rId4"/>
    <p:sldId id="299" r:id="rId5"/>
    <p:sldId id="300" r:id="rId6"/>
    <p:sldId id="301" r:id="rId7"/>
    <p:sldId id="306" r:id="rId8"/>
    <p:sldId id="302" r:id="rId9"/>
    <p:sldId id="305" r:id="rId10"/>
    <p:sldId id="307" r:id="rId11"/>
    <p:sldId id="308" r:id="rId12"/>
    <p:sldId id="31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A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0" autoAdjust="0"/>
    <p:restoredTop sz="96429" autoAdjust="0"/>
  </p:normalViewPr>
  <p:slideViewPr>
    <p:cSldViewPr snapToGrid="0">
      <p:cViewPr varScale="1">
        <p:scale>
          <a:sx n="85" d="100"/>
          <a:sy n="85" d="100"/>
        </p:scale>
        <p:origin x="184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FBD37-F6EA-4F62-AC5B-CA61076AAF61}" type="datetimeFigureOut">
              <a:rPr lang="zh-CN" altLang="en-US" smtClean="0"/>
              <a:t>16/11/28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CC793-71B0-4598-A981-27D6583812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10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580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572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209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061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43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97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32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534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木先生iPPT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ED3F-793D-428A-A97D-9FEBDC8AAF99}" type="datetimeFigureOut">
              <a:rPr lang="zh-CN" altLang="en-US" smtClean="0"/>
              <a:t>16/11/28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757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木先生iPPT00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木先生：</a:t>
            </a:r>
            <a:r>
              <a:rPr lang="en-US" altLang="zh-CN" dirty="0" smtClean="0"/>
              <a:t>PPT Never Sleeps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ED3F-793D-428A-A97D-9FEBDC8AAF99}" type="datetimeFigureOut">
              <a:rPr lang="zh-CN" altLang="en-US" smtClean="0"/>
              <a:t>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285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木先生iPPT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ED3F-793D-428A-A97D-9FEBDC8AAF99}" type="datetimeFigureOut">
              <a:rPr lang="zh-CN" altLang="en-US" smtClean="0"/>
              <a:t>16/11/28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3254189" y="400410"/>
            <a:ext cx="5683623" cy="987301"/>
          </a:xfrm>
        </p:spPr>
        <p:txBody>
          <a:bodyPr>
            <a:normAutofit/>
          </a:bodyPr>
          <a:lstStyle>
            <a:lvl1pPr algn="ctr">
              <a:defRPr sz="4000">
                <a:latin typeface="+mj-lt"/>
                <a:ea typeface="Yuanti SC" charset="-122"/>
                <a:cs typeface="Yuanti SC" charset="-122"/>
              </a:defRPr>
            </a:lvl1pPr>
          </a:lstStyle>
          <a:p>
            <a:r>
              <a:rPr lang="en-US" altLang="zh-CN" dirty="0" smtClean="0"/>
              <a:t>PPT Never Sleeps</a:t>
            </a:r>
            <a:endParaRPr lang="zh-CN" altLang="en-US" dirty="0"/>
          </a:p>
        </p:txBody>
      </p:sp>
      <p:sp>
        <p:nvSpPr>
          <p:cNvPr id="10" name="椭圆 9"/>
          <p:cNvSpPr>
            <a:spLocks noChangeAspect="1"/>
          </p:cNvSpPr>
          <p:nvPr userDrawn="1"/>
        </p:nvSpPr>
        <p:spPr>
          <a:xfrm>
            <a:off x="3110189" y="82206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 userDrawn="1"/>
        </p:nvSpPr>
        <p:spPr>
          <a:xfrm>
            <a:off x="8937812" y="82206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线连接符 11"/>
          <p:cNvCxnSpPr>
            <a:stCxn id="10" idx="2"/>
          </p:cNvCxnSpPr>
          <p:nvPr userDrawn="1"/>
        </p:nvCxnSpPr>
        <p:spPr>
          <a:xfrm flipH="1">
            <a:off x="-94129" y="894060"/>
            <a:ext cx="320431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>
            <a:stCxn id="11" idx="6"/>
          </p:cNvCxnSpPr>
          <p:nvPr userDrawn="1"/>
        </p:nvCxnSpPr>
        <p:spPr>
          <a:xfrm>
            <a:off x="9081812" y="894060"/>
            <a:ext cx="3222247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6263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木先生iPPT03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bg1">
                <a:lumMod val="85000"/>
              </a:schemeClr>
            </a:gs>
            <a:gs pos="100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ED3F-793D-428A-A97D-9FEBDC8AAF99}" type="datetimeFigureOut">
              <a:rPr lang="zh-CN" altLang="en-US" smtClean="0"/>
              <a:t>16/11/28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09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木先生iPPT04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bg1">
                <a:lumMod val="85000"/>
              </a:schemeClr>
            </a:gs>
            <a:gs pos="100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ED3F-793D-428A-A97D-9FEBDC8AAF99}" type="datetimeFigureOut">
              <a:rPr lang="zh-CN" altLang="en-US" smtClean="0"/>
              <a:t>16/11/28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254189" y="400410"/>
            <a:ext cx="5683623" cy="987301"/>
          </a:xfrm>
        </p:spPr>
        <p:txBody>
          <a:bodyPr>
            <a:normAutofit/>
          </a:bodyPr>
          <a:lstStyle>
            <a:lvl1pPr algn="ctr">
              <a:defRPr sz="4000">
                <a:latin typeface="+mj-lt"/>
                <a:ea typeface="Yuanti SC" charset="-122"/>
                <a:cs typeface="Yuanti SC" charset="-122"/>
              </a:defRPr>
            </a:lvl1pPr>
          </a:lstStyle>
          <a:p>
            <a:r>
              <a:rPr lang="en-US" altLang="zh-CN" dirty="0" smtClean="0"/>
              <a:t>PPT Never Sleeps</a:t>
            </a:r>
            <a:endParaRPr lang="zh-CN" altLang="en-US" dirty="0"/>
          </a:p>
        </p:txBody>
      </p:sp>
      <p:sp>
        <p:nvSpPr>
          <p:cNvPr id="7" name="椭圆 6"/>
          <p:cNvSpPr>
            <a:spLocks noChangeAspect="1"/>
          </p:cNvSpPr>
          <p:nvPr userDrawn="1"/>
        </p:nvSpPr>
        <p:spPr>
          <a:xfrm>
            <a:off x="3110189" y="82206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 userDrawn="1"/>
        </p:nvSpPr>
        <p:spPr>
          <a:xfrm>
            <a:off x="8937812" y="82206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线连接符 11"/>
          <p:cNvCxnSpPr>
            <a:stCxn id="7" idx="2"/>
          </p:cNvCxnSpPr>
          <p:nvPr userDrawn="1"/>
        </p:nvCxnSpPr>
        <p:spPr>
          <a:xfrm flipH="1">
            <a:off x="-94129" y="894060"/>
            <a:ext cx="320431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3"/>
          <p:cNvCxnSpPr>
            <a:stCxn id="8" idx="6"/>
          </p:cNvCxnSpPr>
          <p:nvPr userDrawn="1"/>
        </p:nvCxnSpPr>
        <p:spPr>
          <a:xfrm>
            <a:off x="9081812" y="894060"/>
            <a:ext cx="3222247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332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木先生iPPT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ED3F-793D-428A-A97D-9FEBDC8AAF99}" type="datetimeFigureOut">
              <a:rPr lang="zh-CN" altLang="en-US" smtClean="0"/>
              <a:t>16/11/28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344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木先生iPPT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ED3F-793D-428A-A97D-9FEBDC8AAF99}" type="datetimeFigureOut">
              <a:rPr lang="zh-CN" altLang="en-US" smtClean="0"/>
              <a:t>16/11/28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845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木先生iPPT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ED3F-793D-428A-A97D-9FEBDC8AAF99}" type="datetimeFigureOut">
              <a:rPr lang="zh-CN" altLang="en-US" smtClean="0"/>
              <a:t>16/11/28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721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木先生iPPT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ED3F-793D-428A-A97D-9FEBDC8AAF99}" type="datetimeFigureOut">
              <a:rPr lang="zh-CN" altLang="en-US" smtClean="0"/>
              <a:t>16/11/28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488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木先生iPPT0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欢迎关注木先生</a:t>
            </a:r>
            <a:r>
              <a:rPr lang="en-US" altLang="zh-CN" dirty="0" err="1" smtClean="0"/>
              <a:t>iPPT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微信公众号：</a:t>
            </a:r>
            <a:r>
              <a:rPr lang="en-US" altLang="zh-CN" dirty="0" err="1" smtClean="0"/>
              <a:t>muippt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ED3F-793D-428A-A97D-9FEBDC8AAF99}" type="datetimeFigureOut">
              <a:rPr lang="zh-CN" altLang="en-US" smtClean="0"/>
              <a:t>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695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木先生：</a:t>
            </a:r>
            <a:r>
              <a:rPr lang="en-US" altLang="zh-CN" dirty="0" smtClean="0"/>
              <a:t>PPT Never Sleeps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CED3F-793D-428A-A97D-9FEBDC8AAF99}" type="datetimeFigureOut">
              <a:rPr lang="zh-CN" altLang="en-US" smtClean="0"/>
              <a:t>16/11/28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26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49" r:id="rId9"/>
    <p:sldLayoutId id="2147483650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979592" y="1129193"/>
            <a:ext cx="2509040" cy="2514729"/>
            <a:chOff x="4591050" y="1440946"/>
            <a:chExt cx="3244849" cy="3252207"/>
          </a:xfrm>
        </p:grpSpPr>
        <p:sp>
          <p:nvSpPr>
            <p:cNvPr id="2" name="Freeform 6"/>
            <p:cNvSpPr>
              <a:spLocks/>
            </p:cNvSpPr>
            <p:nvPr/>
          </p:nvSpPr>
          <p:spPr bwMode="auto">
            <a:xfrm rot="1335838">
              <a:off x="4591050" y="1440946"/>
              <a:ext cx="3244849" cy="3252207"/>
            </a:xfrm>
            <a:custGeom>
              <a:avLst/>
              <a:gdLst>
                <a:gd name="T0" fmla="*/ 250 w 744"/>
                <a:gd name="T1" fmla="*/ 0 h 745"/>
                <a:gd name="T2" fmla="*/ 220 w 744"/>
                <a:gd name="T3" fmla="*/ 6 h 745"/>
                <a:gd name="T4" fmla="*/ 125 w 744"/>
                <a:gd name="T5" fmla="*/ 126 h 745"/>
                <a:gd name="T6" fmla="*/ 5 w 744"/>
                <a:gd name="T7" fmla="*/ 221 h 745"/>
                <a:gd name="T8" fmla="*/ 0 w 744"/>
                <a:gd name="T9" fmla="*/ 249 h 745"/>
                <a:gd name="T10" fmla="*/ 23 w 744"/>
                <a:gd name="T11" fmla="*/ 372 h 745"/>
                <a:gd name="T12" fmla="*/ 23 w 744"/>
                <a:gd name="T13" fmla="*/ 372 h 745"/>
                <a:gd name="T14" fmla="*/ 23 w 744"/>
                <a:gd name="T15" fmla="*/ 372 h 745"/>
                <a:gd name="T16" fmla="*/ 0 w 744"/>
                <a:gd name="T17" fmla="*/ 494 h 745"/>
                <a:gd name="T18" fmla="*/ 5 w 744"/>
                <a:gd name="T19" fmla="*/ 524 h 745"/>
                <a:gd name="T20" fmla="*/ 125 w 744"/>
                <a:gd name="T21" fmla="*/ 619 h 745"/>
                <a:gd name="T22" fmla="*/ 220 w 744"/>
                <a:gd name="T23" fmla="*/ 739 h 745"/>
                <a:gd name="T24" fmla="*/ 249 w 744"/>
                <a:gd name="T25" fmla="*/ 744 h 745"/>
                <a:gd name="T26" fmla="*/ 310 w 744"/>
                <a:gd name="T27" fmla="*/ 733 h 745"/>
                <a:gd name="T28" fmla="*/ 372 w 744"/>
                <a:gd name="T29" fmla="*/ 721 h 745"/>
                <a:gd name="T30" fmla="*/ 372 w 744"/>
                <a:gd name="T31" fmla="*/ 721 h 745"/>
                <a:gd name="T32" fmla="*/ 494 w 744"/>
                <a:gd name="T33" fmla="*/ 745 h 745"/>
                <a:gd name="T34" fmla="*/ 524 w 744"/>
                <a:gd name="T35" fmla="*/ 739 h 745"/>
                <a:gd name="T36" fmla="*/ 619 w 744"/>
                <a:gd name="T37" fmla="*/ 619 h 745"/>
                <a:gd name="T38" fmla="*/ 739 w 744"/>
                <a:gd name="T39" fmla="*/ 524 h 745"/>
                <a:gd name="T40" fmla="*/ 744 w 744"/>
                <a:gd name="T41" fmla="*/ 496 h 745"/>
                <a:gd name="T42" fmla="*/ 721 w 744"/>
                <a:gd name="T43" fmla="*/ 372 h 745"/>
                <a:gd name="T44" fmla="*/ 721 w 744"/>
                <a:gd name="T45" fmla="*/ 372 h 745"/>
                <a:gd name="T46" fmla="*/ 721 w 744"/>
                <a:gd name="T47" fmla="*/ 372 h 745"/>
                <a:gd name="T48" fmla="*/ 744 w 744"/>
                <a:gd name="T49" fmla="*/ 251 h 745"/>
                <a:gd name="T50" fmla="*/ 739 w 744"/>
                <a:gd name="T51" fmla="*/ 221 h 745"/>
                <a:gd name="T52" fmla="*/ 619 w 744"/>
                <a:gd name="T53" fmla="*/ 126 h 745"/>
                <a:gd name="T54" fmla="*/ 524 w 744"/>
                <a:gd name="T55" fmla="*/ 6 h 745"/>
                <a:gd name="T56" fmla="*/ 495 w 744"/>
                <a:gd name="T57" fmla="*/ 0 h 745"/>
                <a:gd name="T58" fmla="*/ 433 w 744"/>
                <a:gd name="T59" fmla="*/ 12 h 745"/>
                <a:gd name="T60" fmla="*/ 372 w 744"/>
                <a:gd name="T61" fmla="*/ 24 h 745"/>
                <a:gd name="T62" fmla="*/ 372 w 744"/>
                <a:gd name="T63" fmla="*/ 24 h 745"/>
                <a:gd name="T64" fmla="*/ 250 w 744"/>
                <a:gd name="T65" fmla="*/ 0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4" h="745">
                  <a:moveTo>
                    <a:pt x="250" y="0"/>
                  </a:moveTo>
                  <a:cubicBezTo>
                    <a:pt x="240" y="0"/>
                    <a:pt x="230" y="2"/>
                    <a:pt x="220" y="6"/>
                  </a:cubicBezTo>
                  <a:cubicBezTo>
                    <a:pt x="173" y="25"/>
                    <a:pt x="159" y="92"/>
                    <a:pt x="125" y="126"/>
                  </a:cubicBezTo>
                  <a:cubicBezTo>
                    <a:pt x="90" y="161"/>
                    <a:pt x="24" y="176"/>
                    <a:pt x="5" y="221"/>
                  </a:cubicBezTo>
                  <a:cubicBezTo>
                    <a:pt x="1" y="230"/>
                    <a:pt x="0" y="239"/>
                    <a:pt x="0" y="249"/>
                  </a:cubicBezTo>
                  <a:cubicBezTo>
                    <a:pt x="0" y="289"/>
                    <a:pt x="23" y="333"/>
                    <a:pt x="23" y="372"/>
                  </a:cubicBezTo>
                  <a:cubicBezTo>
                    <a:pt x="23" y="372"/>
                    <a:pt x="23" y="372"/>
                    <a:pt x="23" y="372"/>
                  </a:cubicBezTo>
                  <a:cubicBezTo>
                    <a:pt x="23" y="372"/>
                    <a:pt x="23" y="372"/>
                    <a:pt x="23" y="372"/>
                  </a:cubicBezTo>
                  <a:cubicBezTo>
                    <a:pt x="23" y="410"/>
                    <a:pt x="0" y="454"/>
                    <a:pt x="0" y="494"/>
                  </a:cubicBezTo>
                  <a:cubicBezTo>
                    <a:pt x="0" y="505"/>
                    <a:pt x="1" y="515"/>
                    <a:pt x="5" y="524"/>
                  </a:cubicBezTo>
                  <a:cubicBezTo>
                    <a:pt x="25" y="571"/>
                    <a:pt x="91" y="586"/>
                    <a:pt x="125" y="619"/>
                  </a:cubicBezTo>
                  <a:cubicBezTo>
                    <a:pt x="160" y="654"/>
                    <a:pt x="175" y="721"/>
                    <a:pt x="220" y="739"/>
                  </a:cubicBezTo>
                  <a:cubicBezTo>
                    <a:pt x="229" y="743"/>
                    <a:pt x="239" y="744"/>
                    <a:pt x="249" y="744"/>
                  </a:cubicBezTo>
                  <a:cubicBezTo>
                    <a:pt x="268" y="744"/>
                    <a:pt x="289" y="739"/>
                    <a:pt x="310" y="733"/>
                  </a:cubicBezTo>
                  <a:cubicBezTo>
                    <a:pt x="331" y="727"/>
                    <a:pt x="352" y="721"/>
                    <a:pt x="372" y="721"/>
                  </a:cubicBezTo>
                  <a:cubicBezTo>
                    <a:pt x="372" y="721"/>
                    <a:pt x="372" y="721"/>
                    <a:pt x="372" y="721"/>
                  </a:cubicBezTo>
                  <a:cubicBezTo>
                    <a:pt x="410" y="721"/>
                    <a:pt x="454" y="745"/>
                    <a:pt x="494" y="745"/>
                  </a:cubicBezTo>
                  <a:cubicBezTo>
                    <a:pt x="504" y="745"/>
                    <a:pt x="514" y="743"/>
                    <a:pt x="524" y="739"/>
                  </a:cubicBezTo>
                  <a:cubicBezTo>
                    <a:pt x="571" y="720"/>
                    <a:pt x="585" y="653"/>
                    <a:pt x="619" y="619"/>
                  </a:cubicBezTo>
                  <a:cubicBezTo>
                    <a:pt x="653" y="584"/>
                    <a:pt x="720" y="569"/>
                    <a:pt x="739" y="524"/>
                  </a:cubicBezTo>
                  <a:cubicBezTo>
                    <a:pt x="742" y="515"/>
                    <a:pt x="744" y="506"/>
                    <a:pt x="744" y="496"/>
                  </a:cubicBezTo>
                  <a:cubicBezTo>
                    <a:pt x="744" y="456"/>
                    <a:pt x="721" y="412"/>
                    <a:pt x="721" y="372"/>
                  </a:cubicBezTo>
                  <a:cubicBezTo>
                    <a:pt x="721" y="372"/>
                    <a:pt x="721" y="372"/>
                    <a:pt x="721" y="372"/>
                  </a:cubicBezTo>
                  <a:cubicBezTo>
                    <a:pt x="721" y="372"/>
                    <a:pt x="721" y="372"/>
                    <a:pt x="721" y="372"/>
                  </a:cubicBezTo>
                  <a:cubicBezTo>
                    <a:pt x="721" y="335"/>
                    <a:pt x="744" y="291"/>
                    <a:pt x="744" y="251"/>
                  </a:cubicBezTo>
                  <a:cubicBezTo>
                    <a:pt x="744" y="240"/>
                    <a:pt x="743" y="230"/>
                    <a:pt x="739" y="221"/>
                  </a:cubicBezTo>
                  <a:cubicBezTo>
                    <a:pt x="719" y="174"/>
                    <a:pt x="652" y="159"/>
                    <a:pt x="619" y="126"/>
                  </a:cubicBezTo>
                  <a:cubicBezTo>
                    <a:pt x="584" y="91"/>
                    <a:pt x="569" y="24"/>
                    <a:pt x="524" y="6"/>
                  </a:cubicBezTo>
                  <a:cubicBezTo>
                    <a:pt x="515" y="2"/>
                    <a:pt x="505" y="0"/>
                    <a:pt x="495" y="0"/>
                  </a:cubicBezTo>
                  <a:cubicBezTo>
                    <a:pt x="475" y="0"/>
                    <a:pt x="454" y="6"/>
                    <a:pt x="433" y="12"/>
                  </a:cubicBezTo>
                  <a:cubicBezTo>
                    <a:pt x="413" y="18"/>
                    <a:pt x="392" y="24"/>
                    <a:pt x="372" y="24"/>
                  </a:cubicBezTo>
                  <a:cubicBezTo>
                    <a:pt x="372" y="24"/>
                    <a:pt x="372" y="24"/>
                    <a:pt x="372" y="24"/>
                  </a:cubicBezTo>
                  <a:cubicBezTo>
                    <a:pt x="334" y="24"/>
                    <a:pt x="290" y="0"/>
                    <a:pt x="250" y="0"/>
                  </a:cubicBezTo>
                </a:path>
              </a:pathLst>
            </a:custGeom>
            <a:gradFill flip="none" rotWithShape="1">
              <a:gsLst>
                <a:gs pos="50000">
                  <a:schemeClr val="bg1">
                    <a:lumMod val="95000"/>
                    <a:alpha val="90000"/>
                  </a:schemeClr>
                </a:gs>
                <a:gs pos="0">
                  <a:schemeClr val="bg1">
                    <a:lumMod val="100000"/>
                    <a:alpha val="95000"/>
                  </a:schemeClr>
                </a:gs>
                <a:gs pos="100000">
                  <a:srgbClr val="BFBFBF">
                    <a:alpha val="8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4760911" y="1611311"/>
              <a:ext cx="2905125" cy="2911475"/>
            </a:xfrm>
            <a:custGeom>
              <a:avLst/>
              <a:gdLst>
                <a:gd name="T0" fmla="*/ 753 w 772"/>
                <a:gd name="T1" fmla="*/ 235 h 773"/>
                <a:gd name="T2" fmla="*/ 735 w 772"/>
                <a:gd name="T3" fmla="*/ 386 h 773"/>
                <a:gd name="T4" fmla="*/ 753 w 772"/>
                <a:gd name="T5" fmla="*/ 538 h 773"/>
                <a:gd name="T6" fmla="*/ 633 w 772"/>
                <a:gd name="T7" fmla="*/ 633 h 773"/>
                <a:gd name="T8" fmla="*/ 538 w 772"/>
                <a:gd name="T9" fmla="*/ 753 h 773"/>
                <a:gd name="T10" fmla="*/ 386 w 772"/>
                <a:gd name="T11" fmla="*/ 735 h 773"/>
                <a:gd name="T12" fmla="*/ 324 w 772"/>
                <a:gd name="T13" fmla="*/ 747 h 773"/>
                <a:gd name="T14" fmla="*/ 234 w 772"/>
                <a:gd name="T15" fmla="*/ 753 h 773"/>
                <a:gd name="T16" fmla="*/ 139 w 772"/>
                <a:gd name="T17" fmla="*/ 633 h 773"/>
                <a:gd name="T18" fmla="*/ 19 w 772"/>
                <a:gd name="T19" fmla="*/ 538 h 773"/>
                <a:gd name="T20" fmla="*/ 37 w 772"/>
                <a:gd name="T21" fmla="*/ 386 h 773"/>
                <a:gd name="T22" fmla="*/ 19 w 772"/>
                <a:gd name="T23" fmla="*/ 235 h 773"/>
                <a:gd name="T24" fmla="*/ 139 w 772"/>
                <a:gd name="T25" fmla="*/ 140 h 773"/>
                <a:gd name="T26" fmla="*/ 234 w 772"/>
                <a:gd name="T27" fmla="*/ 20 h 773"/>
                <a:gd name="T28" fmla="*/ 386 w 772"/>
                <a:gd name="T29" fmla="*/ 38 h 773"/>
                <a:gd name="T30" fmla="*/ 447 w 772"/>
                <a:gd name="T31" fmla="*/ 26 h 773"/>
                <a:gd name="T32" fmla="*/ 538 w 772"/>
                <a:gd name="T33" fmla="*/ 20 h 773"/>
                <a:gd name="T34" fmla="*/ 633 w 772"/>
                <a:gd name="T35" fmla="*/ 140 h 773"/>
                <a:gd name="T36" fmla="*/ 753 w 772"/>
                <a:gd name="T37" fmla="*/ 235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2" h="773">
                  <a:moveTo>
                    <a:pt x="753" y="235"/>
                  </a:moveTo>
                  <a:cubicBezTo>
                    <a:pt x="772" y="281"/>
                    <a:pt x="735" y="339"/>
                    <a:pt x="735" y="386"/>
                  </a:cubicBezTo>
                  <a:cubicBezTo>
                    <a:pt x="735" y="436"/>
                    <a:pt x="771" y="493"/>
                    <a:pt x="753" y="538"/>
                  </a:cubicBezTo>
                  <a:cubicBezTo>
                    <a:pt x="734" y="583"/>
                    <a:pt x="667" y="598"/>
                    <a:pt x="633" y="633"/>
                  </a:cubicBezTo>
                  <a:cubicBezTo>
                    <a:pt x="599" y="667"/>
                    <a:pt x="585" y="734"/>
                    <a:pt x="538" y="753"/>
                  </a:cubicBezTo>
                  <a:cubicBezTo>
                    <a:pt x="491" y="773"/>
                    <a:pt x="434" y="735"/>
                    <a:pt x="386" y="735"/>
                  </a:cubicBezTo>
                  <a:cubicBezTo>
                    <a:pt x="366" y="735"/>
                    <a:pt x="345" y="741"/>
                    <a:pt x="324" y="747"/>
                  </a:cubicBezTo>
                  <a:cubicBezTo>
                    <a:pt x="293" y="756"/>
                    <a:pt x="261" y="764"/>
                    <a:pt x="234" y="753"/>
                  </a:cubicBezTo>
                  <a:cubicBezTo>
                    <a:pt x="189" y="735"/>
                    <a:pt x="174" y="668"/>
                    <a:pt x="139" y="633"/>
                  </a:cubicBezTo>
                  <a:cubicBezTo>
                    <a:pt x="105" y="600"/>
                    <a:pt x="39" y="585"/>
                    <a:pt x="19" y="538"/>
                  </a:cubicBezTo>
                  <a:cubicBezTo>
                    <a:pt x="0" y="492"/>
                    <a:pt x="37" y="434"/>
                    <a:pt x="37" y="386"/>
                  </a:cubicBezTo>
                  <a:cubicBezTo>
                    <a:pt x="37" y="337"/>
                    <a:pt x="1" y="279"/>
                    <a:pt x="19" y="235"/>
                  </a:cubicBezTo>
                  <a:cubicBezTo>
                    <a:pt x="38" y="190"/>
                    <a:pt x="104" y="175"/>
                    <a:pt x="139" y="140"/>
                  </a:cubicBezTo>
                  <a:cubicBezTo>
                    <a:pt x="173" y="106"/>
                    <a:pt x="187" y="39"/>
                    <a:pt x="234" y="20"/>
                  </a:cubicBezTo>
                  <a:cubicBezTo>
                    <a:pt x="281" y="0"/>
                    <a:pt x="338" y="38"/>
                    <a:pt x="386" y="38"/>
                  </a:cubicBezTo>
                  <a:cubicBezTo>
                    <a:pt x="406" y="38"/>
                    <a:pt x="427" y="32"/>
                    <a:pt x="447" y="26"/>
                  </a:cubicBezTo>
                  <a:cubicBezTo>
                    <a:pt x="479" y="17"/>
                    <a:pt x="511" y="9"/>
                    <a:pt x="538" y="20"/>
                  </a:cubicBezTo>
                  <a:cubicBezTo>
                    <a:pt x="583" y="38"/>
                    <a:pt x="598" y="105"/>
                    <a:pt x="633" y="140"/>
                  </a:cubicBezTo>
                  <a:cubicBezTo>
                    <a:pt x="666" y="173"/>
                    <a:pt x="733" y="188"/>
                    <a:pt x="753" y="235"/>
                  </a:cubicBezTo>
                </a:path>
              </a:pathLst>
            </a:custGeom>
            <a:gradFill flip="none" rotWithShape="1">
              <a:gsLst>
                <a:gs pos="50000">
                  <a:schemeClr val="bg1">
                    <a:lumMod val="95000"/>
                    <a:alpha val="90000"/>
                  </a:schemeClr>
                </a:gs>
                <a:gs pos="0">
                  <a:schemeClr val="bg1">
                    <a:lumMod val="100000"/>
                    <a:alpha val="95000"/>
                  </a:schemeClr>
                </a:gs>
                <a:gs pos="100000">
                  <a:srgbClr val="BFBFBF">
                    <a:alpha val="8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椭圆 7"/>
          <p:cNvSpPr>
            <a:spLocks noChangeAspect="1"/>
          </p:cNvSpPr>
          <p:nvPr/>
        </p:nvSpPr>
        <p:spPr>
          <a:xfrm>
            <a:off x="6024000" y="505445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线连接符 9"/>
          <p:cNvCxnSpPr/>
          <p:nvPr/>
        </p:nvCxnSpPr>
        <p:spPr>
          <a:xfrm flipH="1">
            <a:off x="6096000" y="5198458"/>
            <a:ext cx="1" cy="165954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446235" y="3929795"/>
            <a:ext cx="7728154" cy="18158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defRPr sz="800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r>
              <a:rPr lang="en-US" sz="4000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House</a:t>
            </a:r>
            <a:r>
              <a:rPr lang="zh-CN" altLang="en-US" sz="4000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4000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Prices</a:t>
            </a:r>
            <a:r>
              <a:rPr lang="zh-CN" altLang="en-US" sz="4000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 </a:t>
            </a:r>
            <a:r>
              <a:rPr lang="en-US" altLang="zh-CN" sz="4000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Prediction</a:t>
            </a:r>
          </a:p>
          <a:p>
            <a:pPr algn="r"/>
            <a:endParaRPr kumimoji="1"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" charset="0"/>
              <a:ea typeface="Times" charset="0"/>
              <a:cs typeface="Times" charset="0"/>
            </a:endParaRPr>
          </a:p>
          <a:p>
            <a:pPr algn="r"/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" charset="0"/>
                <a:ea typeface="Times" charset="0"/>
                <a:cs typeface="Times" charset="0"/>
              </a:rPr>
              <a:t>Shasha Li </a:t>
            </a:r>
            <a:r>
              <a:rPr kumimoji="1" lang="is-I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" charset="0"/>
                <a:ea typeface="Times" charset="0"/>
                <a:cs typeface="Times" charset="0"/>
              </a:rPr>
              <a:t>861306114</a:t>
            </a:r>
          </a:p>
          <a:p>
            <a:pPr algn="r"/>
            <a:r>
              <a:rPr kumimoji="1" lang="is-I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" charset="0"/>
                <a:ea typeface="Times" charset="0"/>
                <a:cs typeface="Times" charset="0"/>
              </a:rPr>
              <a:t>Tu Nguyen</a:t>
            </a:r>
            <a:r>
              <a:rPr kumimoji="1" lang="is-I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is-I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" charset="0"/>
                <a:ea typeface="Times" charset="0"/>
                <a:cs typeface="Times" charset="0"/>
              </a:rPr>
              <a:t>861309226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5643561" y="1633861"/>
            <a:ext cx="1181100" cy="1409700"/>
            <a:chOff x="3466" y="1278"/>
            <a:chExt cx="744" cy="88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3738" y="2001"/>
              <a:ext cx="202" cy="44"/>
            </a:xfrm>
            <a:custGeom>
              <a:avLst/>
              <a:gdLst>
                <a:gd name="T0" fmla="*/ 85 w 96"/>
                <a:gd name="T1" fmla="*/ 0 h 21"/>
                <a:gd name="T2" fmla="*/ 10 w 96"/>
                <a:gd name="T3" fmla="*/ 0 h 21"/>
                <a:gd name="T4" fmla="*/ 0 w 96"/>
                <a:gd name="T5" fmla="*/ 11 h 21"/>
                <a:gd name="T6" fmla="*/ 10 w 96"/>
                <a:gd name="T7" fmla="*/ 21 h 21"/>
                <a:gd name="T8" fmla="*/ 85 w 96"/>
                <a:gd name="T9" fmla="*/ 21 h 21"/>
                <a:gd name="T10" fmla="*/ 96 w 96"/>
                <a:gd name="T11" fmla="*/ 11 h 21"/>
                <a:gd name="T12" fmla="*/ 85 w 9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21">
                  <a:moveTo>
                    <a:pt x="85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1"/>
                    <a:pt x="10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91" y="21"/>
                    <a:pt x="96" y="17"/>
                    <a:pt x="96" y="11"/>
                  </a:cubicBezTo>
                  <a:cubicBezTo>
                    <a:pt x="96" y="5"/>
                    <a:pt x="91" y="0"/>
                    <a:pt x="8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49" y="2078"/>
              <a:ext cx="178" cy="88"/>
            </a:xfrm>
            <a:custGeom>
              <a:avLst/>
              <a:gdLst>
                <a:gd name="T0" fmla="*/ 23 w 85"/>
                <a:gd name="T1" fmla="*/ 25 h 42"/>
                <a:gd name="T2" fmla="*/ 43 w 85"/>
                <a:gd name="T3" fmla="*/ 42 h 42"/>
                <a:gd name="T4" fmla="*/ 62 w 85"/>
                <a:gd name="T5" fmla="*/ 25 h 42"/>
                <a:gd name="T6" fmla="*/ 85 w 85"/>
                <a:gd name="T7" fmla="*/ 0 h 42"/>
                <a:gd name="T8" fmla="*/ 0 w 85"/>
                <a:gd name="T9" fmla="*/ 0 h 42"/>
                <a:gd name="T10" fmla="*/ 23 w 85"/>
                <a:gd name="T11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42">
                  <a:moveTo>
                    <a:pt x="23" y="25"/>
                  </a:moveTo>
                  <a:cubicBezTo>
                    <a:pt x="25" y="34"/>
                    <a:pt x="33" y="42"/>
                    <a:pt x="43" y="42"/>
                  </a:cubicBezTo>
                  <a:cubicBezTo>
                    <a:pt x="53" y="42"/>
                    <a:pt x="61" y="34"/>
                    <a:pt x="62" y="25"/>
                  </a:cubicBezTo>
                  <a:cubicBezTo>
                    <a:pt x="75" y="24"/>
                    <a:pt x="85" y="13"/>
                    <a:pt x="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10" y="24"/>
                    <a:pt x="2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810" y="1278"/>
              <a:ext cx="58" cy="128"/>
            </a:xfrm>
            <a:custGeom>
              <a:avLst/>
              <a:gdLst>
                <a:gd name="T0" fmla="*/ 14 w 28"/>
                <a:gd name="T1" fmla="*/ 61 h 61"/>
                <a:gd name="T2" fmla="*/ 28 w 28"/>
                <a:gd name="T3" fmla="*/ 47 h 61"/>
                <a:gd name="T4" fmla="*/ 28 w 28"/>
                <a:gd name="T5" fmla="*/ 14 h 61"/>
                <a:gd name="T6" fmla="*/ 14 w 28"/>
                <a:gd name="T7" fmla="*/ 0 h 61"/>
                <a:gd name="T8" fmla="*/ 0 w 28"/>
                <a:gd name="T9" fmla="*/ 14 h 61"/>
                <a:gd name="T10" fmla="*/ 0 w 28"/>
                <a:gd name="T11" fmla="*/ 47 h 61"/>
                <a:gd name="T12" fmla="*/ 14 w 28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61">
                  <a:moveTo>
                    <a:pt x="14" y="61"/>
                  </a:moveTo>
                  <a:cubicBezTo>
                    <a:pt x="22" y="61"/>
                    <a:pt x="28" y="55"/>
                    <a:pt x="28" y="47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5"/>
                    <a:pt x="6" y="61"/>
                    <a:pt x="1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3596" y="1343"/>
              <a:ext cx="107" cy="117"/>
            </a:xfrm>
            <a:custGeom>
              <a:avLst/>
              <a:gdLst>
                <a:gd name="T0" fmla="*/ 24 w 51"/>
                <a:gd name="T1" fmla="*/ 50 h 56"/>
                <a:gd name="T2" fmla="*/ 35 w 51"/>
                <a:gd name="T3" fmla="*/ 56 h 56"/>
                <a:gd name="T4" fmla="*/ 43 w 51"/>
                <a:gd name="T5" fmla="*/ 53 h 56"/>
                <a:gd name="T6" fmla="*/ 46 w 51"/>
                <a:gd name="T7" fmla="*/ 34 h 56"/>
                <a:gd name="T8" fmla="*/ 27 w 51"/>
                <a:gd name="T9" fmla="*/ 7 h 56"/>
                <a:gd name="T10" fmla="*/ 7 w 51"/>
                <a:gd name="T11" fmla="*/ 4 h 56"/>
                <a:gd name="T12" fmla="*/ 4 w 51"/>
                <a:gd name="T13" fmla="*/ 24 h 56"/>
                <a:gd name="T14" fmla="*/ 24 w 51"/>
                <a:gd name="T15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6">
                  <a:moveTo>
                    <a:pt x="24" y="50"/>
                  </a:moveTo>
                  <a:cubicBezTo>
                    <a:pt x="26" y="54"/>
                    <a:pt x="31" y="56"/>
                    <a:pt x="35" y="56"/>
                  </a:cubicBezTo>
                  <a:cubicBezTo>
                    <a:pt x="38" y="56"/>
                    <a:pt x="41" y="55"/>
                    <a:pt x="43" y="53"/>
                  </a:cubicBezTo>
                  <a:cubicBezTo>
                    <a:pt x="49" y="49"/>
                    <a:pt x="51" y="40"/>
                    <a:pt x="46" y="34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3" y="1"/>
                    <a:pt x="14" y="0"/>
                    <a:pt x="7" y="4"/>
                  </a:cubicBezTo>
                  <a:cubicBezTo>
                    <a:pt x="1" y="9"/>
                    <a:pt x="0" y="18"/>
                    <a:pt x="4" y="24"/>
                  </a:cubicBezTo>
                  <a:lnTo>
                    <a:pt x="24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3975" y="1864"/>
              <a:ext cx="107" cy="118"/>
            </a:xfrm>
            <a:custGeom>
              <a:avLst/>
              <a:gdLst>
                <a:gd name="T0" fmla="*/ 27 w 51"/>
                <a:gd name="T1" fmla="*/ 7 h 56"/>
                <a:gd name="T2" fmla="*/ 7 w 51"/>
                <a:gd name="T3" fmla="*/ 4 h 56"/>
                <a:gd name="T4" fmla="*/ 4 w 51"/>
                <a:gd name="T5" fmla="*/ 24 h 56"/>
                <a:gd name="T6" fmla="*/ 23 w 51"/>
                <a:gd name="T7" fmla="*/ 50 h 56"/>
                <a:gd name="T8" fmla="*/ 35 w 51"/>
                <a:gd name="T9" fmla="*/ 56 h 56"/>
                <a:gd name="T10" fmla="*/ 43 w 51"/>
                <a:gd name="T11" fmla="*/ 53 h 56"/>
                <a:gd name="T12" fmla="*/ 46 w 51"/>
                <a:gd name="T13" fmla="*/ 34 h 56"/>
                <a:gd name="T14" fmla="*/ 27 w 51"/>
                <a:gd name="T15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6">
                  <a:moveTo>
                    <a:pt x="27" y="7"/>
                  </a:moveTo>
                  <a:cubicBezTo>
                    <a:pt x="22" y="1"/>
                    <a:pt x="14" y="0"/>
                    <a:pt x="7" y="4"/>
                  </a:cubicBezTo>
                  <a:cubicBezTo>
                    <a:pt x="1" y="9"/>
                    <a:pt x="0" y="17"/>
                    <a:pt x="4" y="24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6" y="54"/>
                    <a:pt x="30" y="56"/>
                    <a:pt x="35" y="56"/>
                  </a:cubicBezTo>
                  <a:cubicBezTo>
                    <a:pt x="38" y="56"/>
                    <a:pt x="41" y="55"/>
                    <a:pt x="43" y="53"/>
                  </a:cubicBezTo>
                  <a:cubicBezTo>
                    <a:pt x="49" y="49"/>
                    <a:pt x="51" y="40"/>
                    <a:pt x="46" y="34"/>
                  </a:cubicBezTo>
                  <a:lnTo>
                    <a:pt x="2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3466" y="1521"/>
              <a:ext cx="132" cy="84"/>
            </a:xfrm>
            <a:custGeom>
              <a:avLst/>
              <a:gdLst>
                <a:gd name="T0" fmla="*/ 51 w 63"/>
                <a:gd name="T1" fmla="*/ 12 h 40"/>
                <a:gd name="T2" fmla="*/ 20 w 63"/>
                <a:gd name="T3" fmla="*/ 2 h 40"/>
                <a:gd name="T4" fmla="*/ 3 w 63"/>
                <a:gd name="T5" fmla="*/ 11 h 40"/>
                <a:gd name="T6" fmla="*/ 12 w 63"/>
                <a:gd name="T7" fmla="*/ 29 h 40"/>
                <a:gd name="T8" fmla="*/ 43 w 63"/>
                <a:gd name="T9" fmla="*/ 39 h 40"/>
                <a:gd name="T10" fmla="*/ 47 w 63"/>
                <a:gd name="T11" fmla="*/ 40 h 40"/>
                <a:gd name="T12" fmla="*/ 60 w 63"/>
                <a:gd name="T13" fmla="*/ 30 h 40"/>
                <a:gd name="T14" fmla="*/ 51 w 63"/>
                <a:gd name="T1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40">
                  <a:moveTo>
                    <a:pt x="51" y="1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13" y="0"/>
                    <a:pt x="5" y="4"/>
                    <a:pt x="3" y="11"/>
                  </a:cubicBezTo>
                  <a:cubicBezTo>
                    <a:pt x="0" y="19"/>
                    <a:pt x="4" y="27"/>
                    <a:pt x="12" y="2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4" y="40"/>
                    <a:pt x="46" y="40"/>
                    <a:pt x="47" y="40"/>
                  </a:cubicBezTo>
                  <a:cubicBezTo>
                    <a:pt x="53" y="40"/>
                    <a:pt x="58" y="36"/>
                    <a:pt x="60" y="30"/>
                  </a:cubicBezTo>
                  <a:cubicBezTo>
                    <a:pt x="63" y="23"/>
                    <a:pt x="59" y="15"/>
                    <a:pt x="5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4080" y="1720"/>
              <a:ext cx="130" cy="84"/>
            </a:xfrm>
            <a:custGeom>
              <a:avLst/>
              <a:gdLst>
                <a:gd name="T0" fmla="*/ 51 w 62"/>
                <a:gd name="T1" fmla="*/ 12 h 40"/>
                <a:gd name="T2" fmla="*/ 20 w 62"/>
                <a:gd name="T3" fmla="*/ 2 h 40"/>
                <a:gd name="T4" fmla="*/ 2 w 62"/>
                <a:gd name="T5" fmla="*/ 11 h 40"/>
                <a:gd name="T6" fmla="*/ 11 w 62"/>
                <a:gd name="T7" fmla="*/ 29 h 40"/>
                <a:gd name="T8" fmla="*/ 42 w 62"/>
                <a:gd name="T9" fmla="*/ 39 h 40"/>
                <a:gd name="T10" fmla="*/ 47 w 62"/>
                <a:gd name="T11" fmla="*/ 40 h 40"/>
                <a:gd name="T12" fmla="*/ 60 w 62"/>
                <a:gd name="T13" fmla="*/ 30 h 40"/>
                <a:gd name="T14" fmla="*/ 51 w 62"/>
                <a:gd name="T1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40">
                  <a:moveTo>
                    <a:pt x="51" y="1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12" y="0"/>
                    <a:pt x="5" y="4"/>
                    <a:pt x="2" y="11"/>
                  </a:cubicBezTo>
                  <a:cubicBezTo>
                    <a:pt x="0" y="19"/>
                    <a:pt x="4" y="27"/>
                    <a:pt x="11" y="2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4" y="40"/>
                    <a:pt x="45" y="40"/>
                    <a:pt x="47" y="40"/>
                  </a:cubicBezTo>
                  <a:cubicBezTo>
                    <a:pt x="53" y="40"/>
                    <a:pt x="58" y="36"/>
                    <a:pt x="60" y="30"/>
                  </a:cubicBezTo>
                  <a:cubicBezTo>
                    <a:pt x="62" y="23"/>
                    <a:pt x="58" y="15"/>
                    <a:pt x="5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"/>
            <p:cNvSpPr>
              <a:spLocks/>
            </p:cNvSpPr>
            <p:nvPr/>
          </p:nvSpPr>
          <p:spPr bwMode="auto">
            <a:xfrm>
              <a:off x="3466" y="1720"/>
              <a:ext cx="132" cy="84"/>
            </a:xfrm>
            <a:custGeom>
              <a:avLst/>
              <a:gdLst>
                <a:gd name="T0" fmla="*/ 43 w 63"/>
                <a:gd name="T1" fmla="*/ 2 h 40"/>
                <a:gd name="T2" fmla="*/ 12 w 63"/>
                <a:gd name="T3" fmla="*/ 12 h 40"/>
                <a:gd name="T4" fmla="*/ 3 w 63"/>
                <a:gd name="T5" fmla="*/ 30 h 40"/>
                <a:gd name="T6" fmla="*/ 16 w 63"/>
                <a:gd name="T7" fmla="*/ 40 h 40"/>
                <a:gd name="T8" fmla="*/ 20 w 63"/>
                <a:gd name="T9" fmla="*/ 39 h 40"/>
                <a:gd name="T10" fmla="*/ 51 w 63"/>
                <a:gd name="T11" fmla="*/ 29 h 40"/>
                <a:gd name="T12" fmla="*/ 60 w 63"/>
                <a:gd name="T13" fmla="*/ 11 h 40"/>
                <a:gd name="T14" fmla="*/ 43 w 63"/>
                <a:gd name="T15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40">
                  <a:moveTo>
                    <a:pt x="43" y="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4" y="15"/>
                    <a:pt x="0" y="23"/>
                    <a:pt x="3" y="30"/>
                  </a:cubicBezTo>
                  <a:cubicBezTo>
                    <a:pt x="4" y="36"/>
                    <a:pt x="10" y="40"/>
                    <a:pt x="16" y="40"/>
                  </a:cubicBezTo>
                  <a:cubicBezTo>
                    <a:pt x="17" y="40"/>
                    <a:pt x="19" y="40"/>
                    <a:pt x="20" y="3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9" y="27"/>
                    <a:pt x="63" y="19"/>
                    <a:pt x="60" y="11"/>
                  </a:cubicBezTo>
                  <a:cubicBezTo>
                    <a:pt x="58" y="4"/>
                    <a:pt x="50" y="0"/>
                    <a:pt x="4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3"/>
            <p:cNvSpPr>
              <a:spLocks/>
            </p:cNvSpPr>
            <p:nvPr/>
          </p:nvSpPr>
          <p:spPr bwMode="auto">
            <a:xfrm>
              <a:off x="4080" y="1521"/>
              <a:ext cx="130" cy="84"/>
            </a:xfrm>
            <a:custGeom>
              <a:avLst/>
              <a:gdLst>
                <a:gd name="T0" fmla="*/ 15 w 62"/>
                <a:gd name="T1" fmla="*/ 40 h 40"/>
                <a:gd name="T2" fmla="*/ 20 w 62"/>
                <a:gd name="T3" fmla="*/ 39 h 40"/>
                <a:gd name="T4" fmla="*/ 51 w 62"/>
                <a:gd name="T5" fmla="*/ 29 h 40"/>
                <a:gd name="T6" fmla="*/ 60 w 62"/>
                <a:gd name="T7" fmla="*/ 11 h 40"/>
                <a:gd name="T8" fmla="*/ 42 w 62"/>
                <a:gd name="T9" fmla="*/ 2 h 40"/>
                <a:gd name="T10" fmla="*/ 11 w 62"/>
                <a:gd name="T11" fmla="*/ 12 h 40"/>
                <a:gd name="T12" fmla="*/ 2 w 62"/>
                <a:gd name="T13" fmla="*/ 30 h 40"/>
                <a:gd name="T14" fmla="*/ 15 w 62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40">
                  <a:moveTo>
                    <a:pt x="15" y="40"/>
                  </a:moveTo>
                  <a:cubicBezTo>
                    <a:pt x="17" y="40"/>
                    <a:pt x="18" y="40"/>
                    <a:pt x="20" y="3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8" y="27"/>
                    <a:pt x="62" y="19"/>
                    <a:pt x="60" y="11"/>
                  </a:cubicBezTo>
                  <a:cubicBezTo>
                    <a:pt x="58" y="4"/>
                    <a:pt x="50" y="0"/>
                    <a:pt x="42" y="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4" y="15"/>
                    <a:pt x="0" y="23"/>
                    <a:pt x="2" y="30"/>
                  </a:cubicBezTo>
                  <a:cubicBezTo>
                    <a:pt x="4" y="36"/>
                    <a:pt x="10" y="40"/>
                    <a:pt x="1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4"/>
            <p:cNvSpPr>
              <a:spLocks/>
            </p:cNvSpPr>
            <p:nvPr/>
          </p:nvSpPr>
          <p:spPr bwMode="auto">
            <a:xfrm>
              <a:off x="3596" y="1864"/>
              <a:ext cx="107" cy="118"/>
            </a:xfrm>
            <a:custGeom>
              <a:avLst/>
              <a:gdLst>
                <a:gd name="T0" fmla="*/ 24 w 51"/>
                <a:gd name="T1" fmla="*/ 7 h 56"/>
                <a:gd name="T2" fmla="*/ 4 w 51"/>
                <a:gd name="T3" fmla="*/ 34 h 56"/>
                <a:gd name="T4" fmla="*/ 7 w 51"/>
                <a:gd name="T5" fmla="*/ 53 h 56"/>
                <a:gd name="T6" fmla="*/ 16 w 51"/>
                <a:gd name="T7" fmla="*/ 56 h 56"/>
                <a:gd name="T8" fmla="*/ 27 w 51"/>
                <a:gd name="T9" fmla="*/ 50 h 56"/>
                <a:gd name="T10" fmla="*/ 46 w 51"/>
                <a:gd name="T11" fmla="*/ 24 h 56"/>
                <a:gd name="T12" fmla="*/ 43 w 51"/>
                <a:gd name="T13" fmla="*/ 4 h 56"/>
                <a:gd name="T14" fmla="*/ 24 w 51"/>
                <a:gd name="T15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6">
                  <a:moveTo>
                    <a:pt x="24" y="7"/>
                  </a:moveTo>
                  <a:cubicBezTo>
                    <a:pt x="4" y="34"/>
                    <a:pt x="4" y="34"/>
                    <a:pt x="4" y="34"/>
                  </a:cubicBezTo>
                  <a:cubicBezTo>
                    <a:pt x="0" y="40"/>
                    <a:pt x="1" y="49"/>
                    <a:pt x="7" y="53"/>
                  </a:cubicBezTo>
                  <a:cubicBezTo>
                    <a:pt x="10" y="55"/>
                    <a:pt x="13" y="56"/>
                    <a:pt x="16" y="56"/>
                  </a:cubicBezTo>
                  <a:cubicBezTo>
                    <a:pt x="20" y="56"/>
                    <a:pt x="24" y="54"/>
                    <a:pt x="27" y="50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51" y="17"/>
                    <a:pt x="49" y="9"/>
                    <a:pt x="43" y="4"/>
                  </a:cubicBezTo>
                  <a:cubicBezTo>
                    <a:pt x="37" y="0"/>
                    <a:pt x="28" y="1"/>
                    <a:pt x="2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5"/>
            <p:cNvSpPr>
              <a:spLocks/>
            </p:cNvSpPr>
            <p:nvPr/>
          </p:nvSpPr>
          <p:spPr bwMode="auto">
            <a:xfrm>
              <a:off x="3975" y="1343"/>
              <a:ext cx="107" cy="117"/>
            </a:xfrm>
            <a:custGeom>
              <a:avLst/>
              <a:gdLst>
                <a:gd name="T0" fmla="*/ 23 w 51"/>
                <a:gd name="T1" fmla="*/ 7 h 56"/>
                <a:gd name="T2" fmla="*/ 4 w 51"/>
                <a:gd name="T3" fmla="*/ 34 h 56"/>
                <a:gd name="T4" fmla="*/ 7 w 51"/>
                <a:gd name="T5" fmla="*/ 53 h 56"/>
                <a:gd name="T6" fmla="*/ 16 w 51"/>
                <a:gd name="T7" fmla="*/ 56 h 56"/>
                <a:gd name="T8" fmla="*/ 27 w 51"/>
                <a:gd name="T9" fmla="*/ 50 h 56"/>
                <a:gd name="T10" fmla="*/ 46 w 51"/>
                <a:gd name="T11" fmla="*/ 24 h 56"/>
                <a:gd name="T12" fmla="*/ 43 w 51"/>
                <a:gd name="T13" fmla="*/ 4 h 56"/>
                <a:gd name="T14" fmla="*/ 23 w 51"/>
                <a:gd name="T15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6">
                  <a:moveTo>
                    <a:pt x="23" y="7"/>
                  </a:moveTo>
                  <a:cubicBezTo>
                    <a:pt x="4" y="34"/>
                    <a:pt x="4" y="34"/>
                    <a:pt x="4" y="34"/>
                  </a:cubicBezTo>
                  <a:cubicBezTo>
                    <a:pt x="0" y="40"/>
                    <a:pt x="1" y="49"/>
                    <a:pt x="7" y="53"/>
                  </a:cubicBezTo>
                  <a:cubicBezTo>
                    <a:pt x="10" y="55"/>
                    <a:pt x="13" y="56"/>
                    <a:pt x="16" y="56"/>
                  </a:cubicBezTo>
                  <a:cubicBezTo>
                    <a:pt x="20" y="56"/>
                    <a:pt x="24" y="54"/>
                    <a:pt x="27" y="50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51" y="18"/>
                    <a:pt x="49" y="9"/>
                    <a:pt x="43" y="4"/>
                  </a:cubicBezTo>
                  <a:cubicBezTo>
                    <a:pt x="37" y="0"/>
                    <a:pt x="28" y="1"/>
                    <a:pt x="2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6"/>
            <p:cNvSpPr>
              <a:spLocks/>
            </p:cNvSpPr>
            <p:nvPr/>
          </p:nvSpPr>
          <p:spPr bwMode="auto">
            <a:xfrm>
              <a:off x="3625" y="1452"/>
              <a:ext cx="426" cy="515"/>
            </a:xfrm>
            <a:custGeom>
              <a:avLst/>
              <a:gdLst>
                <a:gd name="T0" fmla="*/ 203 w 203"/>
                <a:gd name="T1" fmla="*/ 102 h 246"/>
                <a:gd name="T2" fmla="*/ 102 w 203"/>
                <a:gd name="T3" fmla="*/ 0 h 246"/>
                <a:gd name="T4" fmla="*/ 0 w 203"/>
                <a:gd name="T5" fmla="*/ 102 h 246"/>
                <a:gd name="T6" fmla="*/ 22 w 203"/>
                <a:gd name="T7" fmla="*/ 164 h 246"/>
                <a:gd name="T8" fmla="*/ 55 w 203"/>
                <a:gd name="T9" fmla="*/ 213 h 246"/>
                <a:gd name="T10" fmla="*/ 55 w 203"/>
                <a:gd name="T11" fmla="*/ 246 h 246"/>
                <a:gd name="T12" fmla="*/ 148 w 203"/>
                <a:gd name="T13" fmla="*/ 246 h 246"/>
                <a:gd name="T14" fmla="*/ 148 w 203"/>
                <a:gd name="T15" fmla="*/ 213 h 246"/>
                <a:gd name="T16" fmla="*/ 181 w 203"/>
                <a:gd name="T17" fmla="*/ 164 h 246"/>
                <a:gd name="T18" fmla="*/ 203 w 203"/>
                <a:gd name="T19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46">
                  <a:moveTo>
                    <a:pt x="203" y="102"/>
                  </a:moveTo>
                  <a:cubicBezTo>
                    <a:pt x="203" y="46"/>
                    <a:pt x="158" y="0"/>
                    <a:pt x="102" y="0"/>
                  </a:cubicBezTo>
                  <a:cubicBezTo>
                    <a:pt x="46" y="0"/>
                    <a:pt x="0" y="46"/>
                    <a:pt x="0" y="102"/>
                  </a:cubicBezTo>
                  <a:cubicBezTo>
                    <a:pt x="0" y="125"/>
                    <a:pt x="8" y="147"/>
                    <a:pt x="22" y="164"/>
                  </a:cubicBezTo>
                  <a:cubicBezTo>
                    <a:pt x="34" y="179"/>
                    <a:pt x="45" y="196"/>
                    <a:pt x="55" y="213"/>
                  </a:cubicBezTo>
                  <a:cubicBezTo>
                    <a:pt x="55" y="246"/>
                    <a:pt x="55" y="246"/>
                    <a:pt x="55" y="246"/>
                  </a:cubicBezTo>
                  <a:cubicBezTo>
                    <a:pt x="148" y="246"/>
                    <a:pt x="148" y="246"/>
                    <a:pt x="148" y="246"/>
                  </a:cubicBezTo>
                  <a:cubicBezTo>
                    <a:pt x="148" y="213"/>
                    <a:pt x="148" y="213"/>
                    <a:pt x="148" y="213"/>
                  </a:cubicBezTo>
                  <a:cubicBezTo>
                    <a:pt x="158" y="197"/>
                    <a:pt x="170" y="179"/>
                    <a:pt x="181" y="164"/>
                  </a:cubicBezTo>
                  <a:cubicBezTo>
                    <a:pt x="195" y="147"/>
                    <a:pt x="203" y="125"/>
                    <a:pt x="203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184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 Proposed Methods</a:t>
            </a:r>
            <a:br>
              <a:rPr lang="en-US" altLang="zh-CN" dirty="0"/>
            </a:br>
            <a:r>
              <a:rPr lang="en-US" altLang="zh-CN" sz="3600" dirty="0" smtClean="0"/>
              <a:t>3.2 Prediction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Models</a:t>
            </a: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3515867" y="1715841"/>
            <a:ext cx="550166" cy="521392"/>
            <a:chOff x="5939286" y="2012657"/>
            <a:chExt cx="733923" cy="733923"/>
          </a:xfrm>
        </p:grpSpPr>
        <p:sp>
          <p:nvSpPr>
            <p:cNvPr id="11" name="椭圆 6"/>
            <p:cNvSpPr>
              <a:spLocks noChangeAspect="1"/>
            </p:cNvSpPr>
            <p:nvPr/>
          </p:nvSpPr>
          <p:spPr>
            <a:xfrm>
              <a:off x="5939286" y="2012657"/>
              <a:ext cx="733923" cy="73392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9600" dirty="0" smtClean="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KSO_Shape"/>
            <p:cNvSpPr/>
            <p:nvPr/>
          </p:nvSpPr>
          <p:spPr>
            <a:xfrm>
              <a:off x="6176817" y="2149586"/>
              <a:ext cx="262083" cy="448005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24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178724" y="1762057"/>
            <a:ext cx="506354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Results</a:t>
            </a:r>
            <a:r>
              <a:rPr lang="zh-CN" altLang="en-US" sz="2000" dirty="0" smtClean="0"/>
              <a:t> </a:t>
            </a:r>
            <a:endParaRPr lang="en-US" altLang="zh-CN" sz="2000" dirty="0" smtClean="0"/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 smtClean="0"/>
              <a:t>Combining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different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models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can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gain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better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results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 smtClean="0"/>
              <a:t>Remove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outliers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improve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performance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41" y="2772387"/>
            <a:ext cx="4886960" cy="2189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476" y="3193011"/>
            <a:ext cx="5370460" cy="22172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78" y="5152579"/>
            <a:ext cx="4907823" cy="111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833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6024000" y="1312405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  <p:cxnSp>
        <p:nvCxnSpPr>
          <p:cNvPr id="14" name="直接连接符 13"/>
          <p:cNvCxnSpPr>
            <a:stCxn id="12" idx="4"/>
            <a:endCxn id="6" idx="5"/>
          </p:cNvCxnSpPr>
          <p:nvPr/>
        </p:nvCxnSpPr>
        <p:spPr>
          <a:xfrm flipH="1">
            <a:off x="6095515" y="1456405"/>
            <a:ext cx="485" cy="50132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5190632" y="1957729"/>
            <a:ext cx="1810737" cy="3227537"/>
            <a:chOff x="5190632" y="1957729"/>
            <a:chExt cx="1810737" cy="3227537"/>
          </a:xfrm>
        </p:grpSpPr>
        <p:grpSp>
          <p:nvGrpSpPr>
            <p:cNvPr id="11" name="组合 10"/>
            <p:cNvGrpSpPr/>
            <p:nvPr/>
          </p:nvGrpSpPr>
          <p:grpSpPr>
            <a:xfrm>
              <a:off x="5190632" y="1957729"/>
              <a:ext cx="1810737" cy="3227537"/>
              <a:chOff x="5224545" y="2610880"/>
              <a:chExt cx="1221643" cy="2177510"/>
            </a:xfrm>
          </p:grpSpPr>
          <p:sp>
            <p:nvSpPr>
              <p:cNvPr id="5" name="Freeform 320"/>
              <p:cNvSpPr>
                <a:spLocks/>
              </p:cNvSpPr>
              <p:nvPr/>
            </p:nvSpPr>
            <p:spPr bwMode="auto">
              <a:xfrm rot="5400000">
                <a:off x="5005537" y="3347738"/>
                <a:ext cx="1659660" cy="1221643"/>
              </a:xfrm>
              <a:custGeom>
                <a:avLst/>
                <a:gdLst>
                  <a:gd name="T0" fmla="*/ 38 w 83"/>
                  <a:gd name="T1" fmla="*/ 3 h 62"/>
                  <a:gd name="T2" fmla="*/ 0 w 83"/>
                  <a:gd name="T3" fmla="*/ 16 h 62"/>
                  <a:gd name="T4" fmla="*/ 0 w 83"/>
                  <a:gd name="T5" fmla="*/ 46 h 62"/>
                  <a:gd name="T6" fmla="*/ 38 w 83"/>
                  <a:gd name="T7" fmla="*/ 59 h 62"/>
                  <a:gd name="T8" fmla="*/ 52 w 83"/>
                  <a:gd name="T9" fmla="*/ 62 h 62"/>
                  <a:gd name="T10" fmla="*/ 83 w 83"/>
                  <a:gd name="T11" fmla="*/ 31 h 62"/>
                  <a:gd name="T12" fmla="*/ 52 w 83"/>
                  <a:gd name="T13" fmla="*/ 0 h 62"/>
                  <a:gd name="T14" fmla="*/ 38 w 83"/>
                  <a:gd name="T15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2">
                    <a:moveTo>
                      <a:pt x="38" y="3"/>
                    </a:moveTo>
                    <a:cubicBezTo>
                      <a:pt x="20" y="12"/>
                      <a:pt x="9" y="15"/>
                      <a:pt x="0" y="1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9" y="47"/>
                      <a:pt x="20" y="51"/>
                      <a:pt x="38" y="59"/>
                    </a:cubicBezTo>
                    <a:cubicBezTo>
                      <a:pt x="43" y="61"/>
                      <a:pt x="47" y="62"/>
                      <a:pt x="52" y="62"/>
                    </a:cubicBezTo>
                    <a:cubicBezTo>
                      <a:pt x="69" y="62"/>
                      <a:pt x="83" y="48"/>
                      <a:pt x="83" y="31"/>
                    </a:cubicBezTo>
                    <a:cubicBezTo>
                      <a:pt x="83" y="14"/>
                      <a:pt x="69" y="0"/>
                      <a:pt x="52" y="0"/>
                    </a:cubicBezTo>
                    <a:cubicBezTo>
                      <a:pt x="47" y="0"/>
                      <a:pt x="43" y="1"/>
                      <a:pt x="38" y="3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chemeClr val="bg1">
                      <a:alpha val="80000"/>
                      <a:lumMod val="95000"/>
                    </a:schemeClr>
                  </a:gs>
                  <a:gs pos="0">
                    <a:schemeClr val="bg1">
                      <a:lumMod val="100000"/>
                    </a:schemeClr>
                  </a:gs>
                  <a:gs pos="100000">
                    <a:srgbClr val="BFBFBF">
                      <a:alpha val="70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 w="19050">
                <a:solidFill>
                  <a:schemeClr val="bg1"/>
                </a:solidFill>
              </a:ln>
              <a:effectLst>
                <a:outerShdw blurRad="571500" dist="508000" dir="8100000" algn="tr" rotWithShape="0">
                  <a:prstClr val="black">
                    <a:alpha val="20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sz="9600">
                  <a:solidFill>
                    <a:srgbClr val="41AAD5"/>
                  </a:solidFill>
                  <a:effectLst>
                    <a:innerShdw blurRad="63500" dist="50800" dir="16200000">
                      <a:prstClr val="black">
                        <a:alpha val="30000"/>
                      </a:prstClr>
                    </a:innerShdw>
                  </a:effectLst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Freeform 321"/>
              <p:cNvSpPr>
                <a:spLocks/>
              </p:cNvSpPr>
              <p:nvPr/>
            </p:nvSpPr>
            <p:spPr bwMode="auto">
              <a:xfrm rot="5400000">
                <a:off x="5584939" y="2546194"/>
                <a:ext cx="480525" cy="609897"/>
              </a:xfrm>
              <a:custGeom>
                <a:avLst/>
                <a:gdLst>
                  <a:gd name="T0" fmla="*/ 11 w 24"/>
                  <a:gd name="T1" fmla="*/ 0 h 31"/>
                  <a:gd name="T2" fmla="*/ 10 w 24"/>
                  <a:gd name="T3" fmla="*/ 1 h 31"/>
                  <a:gd name="T4" fmla="*/ 8 w 24"/>
                  <a:gd name="T5" fmla="*/ 0 h 31"/>
                  <a:gd name="T6" fmla="*/ 6 w 24"/>
                  <a:gd name="T7" fmla="*/ 1 h 31"/>
                  <a:gd name="T8" fmla="*/ 6 w 24"/>
                  <a:gd name="T9" fmla="*/ 5 h 31"/>
                  <a:gd name="T10" fmla="*/ 0 w 24"/>
                  <a:gd name="T11" fmla="*/ 15 h 31"/>
                  <a:gd name="T12" fmla="*/ 6 w 24"/>
                  <a:gd name="T13" fmla="*/ 25 h 31"/>
                  <a:gd name="T14" fmla="*/ 6 w 24"/>
                  <a:gd name="T15" fmla="*/ 29 h 31"/>
                  <a:gd name="T16" fmla="*/ 8 w 24"/>
                  <a:gd name="T17" fmla="*/ 31 h 31"/>
                  <a:gd name="T18" fmla="*/ 10 w 24"/>
                  <a:gd name="T19" fmla="*/ 29 h 31"/>
                  <a:gd name="T20" fmla="*/ 11 w 24"/>
                  <a:gd name="T21" fmla="*/ 31 h 31"/>
                  <a:gd name="T22" fmla="*/ 13 w 24"/>
                  <a:gd name="T23" fmla="*/ 29 h 31"/>
                  <a:gd name="T24" fmla="*/ 15 w 24"/>
                  <a:gd name="T25" fmla="*/ 31 h 31"/>
                  <a:gd name="T26" fmla="*/ 17 w 24"/>
                  <a:gd name="T27" fmla="*/ 29 h 31"/>
                  <a:gd name="T28" fmla="*/ 19 w 24"/>
                  <a:gd name="T29" fmla="*/ 31 h 31"/>
                  <a:gd name="T30" fmla="*/ 21 w 24"/>
                  <a:gd name="T31" fmla="*/ 29 h 31"/>
                  <a:gd name="T32" fmla="*/ 23 w 24"/>
                  <a:gd name="T33" fmla="*/ 31 h 31"/>
                  <a:gd name="T34" fmla="*/ 24 w 24"/>
                  <a:gd name="T35" fmla="*/ 29 h 31"/>
                  <a:gd name="T36" fmla="*/ 24 w 24"/>
                  <a:gd name="T37" fmla="*/ 1 h 31"/>
                  <a:gd name="T38" fmla="*/ 23 w 24"/>
                  <a:gd name="T39" fmla="*/ 0 h 31"/>
                  <a:gd name="T40" fmla="*/ 21 w 24"/>
                  <a:gd name="T41" fmla="*/ 1 h 31"/>
                  <a:gd name="T42" fmla="*/ 19 w 24"/>
                  <a:gd name="T43" fmla="*/ 0 h 31"/>
                  <a:gd name="T44" fmla="*/ 17 w 24"/>
                  <a:gd name="T45" fmla="*/ 1 h 31"/>
                  <a:gd name="T46" fmla="*/ 15 w 24"/>
                  <a:gd name="T47" fmla="*/ 0 h 31"/>
                  <a:gd name="T48" fmla="*/ 13 w 24"/>
                  <a:gd name="T49" fmla="*/ 1 h 31"/>
                  <a:gd name="T50" fmla="*/ 11 w 24"/>
                  <a:gd name="T5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31">
                    <a:moveTo>
                      <a:pt x="11" y="0"/>
                    </a:moveTo>
                    <a:cubicBezTo>
                      <a:pt x="10" y="0"/>
                      <a:pt x="10" y="0"/>
                      <a:pt x="10" y="1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7" y="0"/>
                      <a:pt x="6" y="0"/>
                      <a:pt x="6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2" y="7"/>
                      <a:pt x="0" y="11"/>
                      <a:pt x="0" y="15"/>
                    </a:cubicBezTo>
                    <a:cubicBezTo>
                      <a:pt x="0" y="20"/>
                      <a:pt x="2" y="23"/>
                      <a:pt x="6" y="25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7" y="31"/>
                      <a:pt x="8" y="31"/>
                    </a:cubicBezTo>
                    <a:cubicBezTo>
                      <a:pt x="9" y="31"/>
                      <a:pt x="10" y="30"/>
                      <a:pt x="10" y="29"/>
                    </a:cubicBezTo>
                    <a:cubicBezTo>
                      <a:pt x="10" y="30"/>
                      <a:pt x="10" y="31"/>
                      <a:pt x="11" y="31"/>
                    </a:cubicBezTo>
                    <a:cubicBezTo>
                      <a:pt x="12" y="31"/>
                      <a:pt x="13" y="30"/>
                      <a:pt x="13" y="29"/>
                    </a:cubicBezTo>
                    <a:cubicBezTo>
                      <a:pt x="13" y="30"/>
                      <a:pt x="14" y="31"/>
                      <a:pt x="15" y="31"/>
                    </a:cubicBezTo>
                    <a:cubicBezTo>
                      <a:pt x="16" y="31"/>
                      <a:pt x="17" y="30"/>
                      <a:pt x="17" y="29"/>
                    </a:cubicBezTo>
                    <a:cubicBezTo>
                      <a:pt x="17" y="30"/>
                      <a:pt x="18" y="31"/>
                      <a:pt x="19" y="31"/>
                    </a:cubicBezTo>
                    <a:cubicBezTo>
                      <a:pt x="20" y="31"/>
                      <a:pt x="21" y="30"/>
                      <a:pt x="21" y="29"/>
                    </a:cubicBezTo>
                    <a:cubicBezTo>
                      <a:pt x="21" y="30"/>
                      <a:pt x="22" y="31"/>
                      <a:pt x="23" y="31"/>
                    </a:cubicBezTo>
                    <a:cubicBezTo>
                      <a:pt x="24" y="31"/>
                      <a:pt x="24" y="30"/>
                      <a:pt x="24" y="2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22" y="0"/>
                      <a:pt x="21" y="0"/>
                      <a:pt x="21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18" y="0"/>
                      <a:pt x="17" y="0"/>
                      <a:pt x="17" y="1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4" y="0"/>
                      <a:pt x="13" y="0"/>
                      <a:pt x="13" y="1"/>
                    </a:cubicBezTo>
                    <a:cubicBezTo>
                      <a:pt x="13" y="0"/>
                      <a:pt x="12" y="0"/>
                      <a:pt x="11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5478151" y="3796873"/>
              <a:ext cx="1234728" cy="993956"/>
            </a:xfrm>
            <a:custGeom>
              <a:avLst/>
              <a:gdLst>
                <a:gd name="T0" fmla="*/ 1282926 w 2516188"/>
                <a:gd name="T1" fmla="*/ 1313726 h 2027237"/>
                <a:gd name="T2" fmla="*/ 1162503 w 2516188"/>
                <a:gd name="T3" fmla="*/ 1450670 h 2027237"/>
                <a:gd name="T4" fmla="*/ 1137784 w 2516188"/>
                <a:gd name="T5" fmla="*/ 1643161 h 2027237"/>
                <a:gd name="T6" fmla="*/ 1220334 w 2516188"/>
                <a:gd name="T7" fmla="*/ 1810486 h 2027237"/>
                <a:gd name="T8" fmla="*/ 1378630 w 2516188"/>
                <a:gd name="T9" fmla="*/ 1898003 h 2027237"/>
                <a:gd name="T10" fmla="*/ 1560512 w 2516188"/>
                <a:gd name="T11" fmla="*/ 1871929 h 2027237"/>
                <a:gd name="T12" fmla="*/ 1689780 w 2516188"/>
                <a:gd name="T13" fmla="*/ 1744735 h 2027237"/>
                <a:gd name="T14" fmla="*/ 1727880 w 2516188"/>
                <a:gd name="T15" fmla="*/ 1555191 h 2027237"/>
                <a:gd name="T16" fmla="*/ 1656670 w 2516188"/>
                <a:gd name="T17" fmla="*/ 1381064 h 2027237"/>
                <a:gd name="T18" fmla="*/ 1505857 w 2516188"/>
                <a:gd name="T19" fmla="*/ 1281985 h 2027237"/>
                <a:gd name="T20" fmla="*/ 1809439 w 2516188"/>
                <a:gd name="T21" fmla="*/ 1277240 h 2027237"/>
                <a:gd name="T22" fmla="*/ 1326696 w 2516188"/>
                <a:gd name="T23" fmla="*/ 1208978 h 2027237"/>
                <a:gd name="T24" fmla="*/ 1406068 w 2516188"/>
                <a:gd name="T25" fmla="*/ 957861 h 2027237"/>
                <a:gd name="T26" fmla="*/ 1514904 w 2516188"/>
                <a:gd name="T27" fmla="*/ 999371 h 2027237"/>
                <a:gd name="T28" fmla="*/ 907730 w 2516188"/>
                <a:gd name="T29" fmla="*/ 714391 h 2027237"/>
                <a:gd name="T30" fmla="*/ 1103087 w 2516188"/>
                <a:gd name="T31" fmla="*/ 791852 h 2027237"/>
                <a:gd name="T32" fmla="*/ 438604 w 2516188"/>
                <a:gd name="T33" fmla="*/ 1110785 h 2027237"/>
                <a:gd name="T34" fmla="*/ 558265 w 2516188"/>
                <a:gd name="T35" fmla="*/ 730292 h 2027237"/>
                <a:gd name="T36" fmla="*/ 1857961 w 2516188"/>
                <a:gd name="T37" fmla="*/ 415732 h 2027237"/>
                <a:gd name="T38" fmla="*/ 1664325 w 2516188"/>
                <a:gd name="T39" fmla="*/ 540944 h 2027237"/>
                <a:gd name="T40" fmla="*/ 1573176 w 2516188"/>
                <a:gd name="T41" fmla="*/ 760971 h 2027237"/>
                <a:gd name="T42" fmla="*/ 1621698 w 2516188"/>
                <a:gd name="T43" fmla="*/ 1000279 h 2027237"/>
                <a:gd name="T44" fmla="*/ 1787899 w 2516188"/>
                <a:gd name="T45" fmla="*/ 1161102 h 2027237"/>
                <a:gd name="T46" fmla="*/ 2020988 w 2516188"/>
                <a:gd name="T47" fmla="*/ 1193993 h 2027237"/>
                <a:gd name="T48" fmla="*/ 2223466 w 2516188"/>
                <a:gd name="T49" fmla="*/ 1083526 h 2027237"/>
                <a:gd name="T50" fmla="*/ 2329354 w 2516188"/>
                <a:gd name="T51" fmla="*/ 872118 h 2027237"/>
                <a:gd name="T52" fmla="*/ 2297837 w 2516188"/>
                <a:gd name="T53" fmla="*/ 628954 h 2027237"/>
                <a:gd name="T54" fmla="*/ 2143427 w 2516188"/>
                <a:gd name="T55" fmla="*/ 455882 h 2027237"/>
                <a:gd name="T56" fmla="*/ 787501 w 2516188"/>
                <a:gd name="T57" fmla="*/ 323394 h 2027237"/>
                <a:gd name="T58" fmla="*/ 928464 w 2516188"/>
                <a:gd name="T59" fmla="*/ 462387 h 2027237"/>
                <a:gd name="T60" fmla="*/ 946638 w 2516188"/>
                <a:gd name="T61" fmla="*/ 532808 h 2027237"/>
                <a:gd name="T62" fmla="*/ 901042 w 2516188"/>
                <a:gd name="T63" fmla="*/ 620622 h 2027237"/>
                <a:gd name="T64" fmla="*/ 722233 w 2516188"/>
                <a:gd name="T65" fmla="*/ 687176 h 2027237"/>
                <a:gd name="T66" fmla="*/ 608843 w 2516188"/>
                <a:gd name="T67" fmla="*/ 555169 h 2027237"/>
                <a:gd name="T68" fmla="*/ 597706 w 2516188"/>
                <a:gd name="T69" fmla="*/ 489683 h 2027237"/>
                <a:gd name="T70" fmla="*/ 667389 w 2516188"/>
                <a:gd name="T71" fmla="*/ 364820 h 2027237"/>
                <a:gd name="T72" fmla="*/ 632363 w 2516188"/>
                <a:gd name="T73" fmla="*/ 228686 h 2027237"/>
                <a:gd name="T74" fmla="*/ 369672 w 2516188"/>
                <a:gd name="T75" fmla="*/ 401391 h 2027237"/>
                <a:gd name="T76" fmla="*/ 250905 w 2516188"/>
                <a:gd name="T77" fmla="*/ 697391 h 2027237"/>
                <a:gd name="T78" fmla="*/ 325701 w 2516188"/>
                <a:gd name="T79" fmla="*/ 1012656 h 2027237"/>
                <a:gd name="T80" fmla="*/ 559834 w 2516188"/>
                <a:gd name="T81" fmla="*/ 1220718 h 2027237"/>
                <a:gd name="T82" fmla="*/ 883269 w 2516188"/>
                <a:gd name="T83" fmla="*/ 1256981 h 2027237"/>
                <a:gd name="T84" fmla="*/ 1159106 w 2516188"/>
                <a:gd name="T85" fmla="*/ 1103542 h 2027237"/>
                <a:gd name="T86" fmla="*/ 1298724 w 2516188"/>
                <a:gd name="T87" fmla="*/ 818647 h 2027237"/>
                <a:gd name="T88" fmla="*/ 1247048 w 2516188"/>
                <a:gd name="T89" fmla="*/ 497036 h 2027237"/>
                <a:gd name="T90" fmla="*/ 1028554 w 2516188"/>
                <a:gd name="T91" fmla="*/ 272656 h 2027237"/>
                <a:gd name="T92" fmla="*/ 993649 w 2516188"/>
                <a:gd name="T93" fmla="*/ 113097 h 2027237"/>
                <a:gd name="T94" fmla="*/ 1388933 w 2516188"/>
                <a:gd name="T95" fmla="*/ 491143 h 2027237"/>
                <a:gd name="T96" fmla="*/ 1791753 w 2516188"/>
                <a:gd name="T97" fmla="*/ 332712 h 2027237"/>
                <a:gd name="T98" fmla="*/ 2237298 w 2516188"/>
                <a:gd name="T99" fmla="*/ 311843 h 2027237"/>
                <a:gd name="T100" fmla="*/ 2429346 w 2516188"/>
                <a:gd name="T101" fmla="*/ 759610 h 2027237"/>
                <a:gd name="T102" fmla="*/ 2299878 w 2516188"/>
                <a:gd name="T103" fmla="*/ 1144544 h 2027237"/>
                <a:gd name="T104" fmla="*/ 1906937 w 2516188"/>
                <a:gd name="T105" fmla="*/ 1297655 h 2027237"/>
                <a:gd name="T106" fmla="*/ 1868941 w 2516188"/>
                <a:gd name="T107" fmla="*/ 1636133 h 2027237"/>
                <a:gd name="T108" fmla="*/ 1607457 w 2516188"/>
                <a:gd name="T109" fmla="*/ 1934959 h 2027237"/>
                <a:gd name="T110" fmla="*/ 1279525 w 2516188"/>
                <a:gd name="T111" fmla="*/ 1947883 h 2027237"/>
                <a:gd name="T112" fmla="*/ 1076098 w 2516188"/>
                <a:gd name="T113" fmla="*/ 1706418 h 2027237"/>
                <a:gd name="T114" fmla="*/ 1082596 w 2516188"/>
                <a:gd name="T115" fmla="*/ 1324488 h 2027237"/>
                <a:gd name="T116" fmla="*/ 578420 w 2516188"/>
                <a:gd name="T117" fmla="*/ 1369398 h 2027237"/>
                <a:gd name="T118" fmla="*/ 171350 w 2516188"/>
                <a:gd name="T119" fmla="*/ 1000871 h 2027237"/>
                <a:gd name="T120" fmla="*/ 174750 w 2516188"/>
                <a:gd name="T121" fmla="*/ 468025 h 2027237"/>
                <a:gd name="T122" fmla="*/ 575926 w 2516188"/>
                <a:gd name="T123" fmla="*/ 24931 h 2027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16188" h="2027237">
                  <a:moveTo>
                    <a:pt x="1106296" y="1311603"/>
                  </a:moveTo>
                  <a:lnTo>
                    <a:pt x="1089354" y="1320965"/>
                  </a:lnTo>
                  <a:lnTo>
                    <a:pt x="1132793" y="1349777"/>
                  </a:lnTo>
                  <a:lnTo>
                    <a:pt x="1106296" y="1311603"/>
                  </a:lnTo>
                  <a:close/>
                  <a:moveTo>
                    <a:pt x="1423534" y="1272009"/>
                  </a:moveTo>
                  <a:lnTo>
                    <a:pt x="1416050" y="1272235"/>
                  </a:lnTo>
                  <a:lnTo>
                    <a:pt x="1408339" y="1272916"/>
                  </a:lnTo>
                  <a:lnTo>
                    <a:pt x="1400855" y="1273596"/>
                  </a:lnTo>
                  <a:lnTo>
                    <a:pt x="1393144" y="1274503"/>
                  </a:lnTo>
                  <a:lnTo>
                    <a:pt x="1385887" y="1275636"/>
                  </a:lnTo>
                  <a:lnTo>
                    <a:pt x="1378630" y="1276770"/>
                  </a:lnTo>
                  <a:lnTo>
                    <a:pt x="1371373" y="1278357"/>
                  </a:lnTo>
                  <a:lnTo>
                    <a:pt x="1363889" y="1280171"/>
                  </a:lnTo>
                  <a:lnTo>
                    <a:pt x="1356632" y="1281985"/>
                  </a:lnTo>
                  <a:lnTo>
                    <a:pt x="1349602" y="1284025"/>
                  </a:lnTo>
                  <a:lnTo>
                    <a:pt x="1342571" y="1286292"/>
                  </a:lnTo>
                  <a:lnTo>
                    <a:pt x="1335768" y="1288560"/>
                  </a:lnTo>
                  <a:lnTo>
                    <a:pt x="1328964" y="1291054"/>
                  </a:lnTo>
                  <a:lnTo>
                    <a:pt x="1322160" y="1293774"/>
                  </a:lnTo>
                  <a:lnTo>
                    <a:pt x="1315357" y="1296722"/>
                  </a:lnTo>
                  <a:lnTo>
                    <a:pt x="1308780" y="1299896"/>
                  </a:lnTo>
                  <a:lnTo>
                    <a:pt x="1302203" y="1303070"/>
                  </a:lnTo>
                  <a:lnTo>
                    <a:pt x="1295626" y="1306471"/>
                  </a:lnTo>
                  <a:lnTo>
                    <a:pt x="1289276" y="1310099"/>
                  </a:lnTo>
                  <a:lnTo>
                    <a:pt x="1282926" y="1313726"/>
                  </a:lnTo>
                  <a:lnTo>
                    <a:pt x="1276576" y="1317808"/>
                  </a:lnTo>
                  <a:lnTo>
                    <a:pt x="1270680" y="1321662"/>
                  </a:lnTo>
                  <a:lnTo>
                    <a:pt x="1264557" y="1325743"/>
                  </a:lnTo>
                  <a:lnTo>
                    <a:pt x="1258660" y="1330051"/>
                  </a:lnTo>
                  <a:lnTo>
                    <a:pt x="1252991" y="1334585"/>
                  </a:lnTo>
                  <a:lnTo>
                    <a:pt x="1247094" y="1339120"/>
                  </a:lnTo>
                  <a:lnTo>
                    <a:pt x="1241651" y="1343881"/>
                  </a:lnTo>
                  <a:lnTo>
                    <a:pt x="1236209" y="1349096"/>
                  </a:lnTo>
                  <a:lnTo>
                    <a:pt x="1230766" y="1353857"/>
                  </a:lnTo>
                  <a:lnTo>
                    <a:pt x="1225776" y="1359072"/>
                  </a:lnTo>
                  <a:lnTo>
                    <a:pt x="1220334" y="1364513"/>
                  </a:lnTo>
                  <a:lnTo>
                    <a:pt x="1215571" y="1369728"/>
                  </a:lnTo>
                  <a:lnTo>
                    <a:pt x="1210582" y="1375170"/>
                  </a:lnTo>
                  <a:lnTo>
                    <a:pt x="1206046" y="1381064"/>
                  </a:lnTo>
                  <a:lnTo>
                    <a:pt x="1201284" y="1386959"/>
                  </a:lnTo>
                  <a:lnTo>
                    <a:pt x="1196748" y="1392627"/>
                  </a:lnTo>
                  <a:lnTo>
                    <a:pt x="1192439" y="1398749"/>
                  </a:lnTo>
                  <a:lnTo>
                    <a:pt x="1188130" y="1404871"/>
                  </a:lnTo>
                  <a:lnTo>
                    <a:pt x="1184048" y="1410992"/>
                  </a:lnTo>
                  <a:lnTo>
                    <a:pt x="1180192" y="1417341"/>
                  </a:lnTo>
                  <a:lnTo>
                    <a:pt x="1176564" y="1423916"/>
                  </a:lnTo>
                  <a:lnTo>
                    <a:pt x="1172709" y="1430491"/>
                  </a:lnTo>
                  <a:lnTo>
                    <a:pt x="1169080" y="1437066"/>
                  </a:lnTo>
                  <a:lnTo>
                    <a:pt x="1165905" y="1443868"/>
                  </a:lnTo>
                  <a:lnTo>
                    <a:pt x="1162503" y="1450670"/>
                  </a:lnTo>
                  <a:lnTo>
                    <a:pt x="1159555" y="1457472"/>
                  </a:lnTo>
                  <a:lnTo>
                    <a:pt x="1156607" y="1464500"/>
                  </a:lnTo>
                  <a:lnTo>
                    <a:pt x="1153659" y="1471982"/>
                  </a:lnTo>
                  <a:lnTo>
                    <a:pt x="1151164" y="1479011"/>
                  </a:lnTo>
                  <a:lnTo>
                    <a:pt x="1148896" y="1486266"/>
                  </a:lnTo>
                  <a:lnTo>
                    <a:pt x="1146628" y="1493521"/>
                  </a:lnTo>
                  <a:lnTo>
                    <a:pt x="1144360" y="1501230"/>
                  </a:lnTo>
                  <a:lnTo>
                    <a:pt x="1142773" y="1508712"/>
                  </a:lnTo>
                  <a:lnTo>
                    <a:pt x="1140959" y="1516421"/>
                  </a:lnTo>
                  <a:lnTo>
                    <a:pt x="1139371" y="1523903"/>
                  </a:lnTo>
                  <a:lnTo>
                    <a:pt x="1137784" y="1531611"/>
                  </a:lnTo>
                  <a:lnTo>
                    <a:pt x="1136650" y="1539547"/>
                  </a:lnTo>
                  <a:lnTo>
                    <a:pt x="1135516" y="1547255"/>
                  </a:lnTo>
                  <a:lnTo>
                    <a:pt x="1134835" y="1555191"/>
                  </a:lnTo>
                  <a:lnTo>
                    <a:pt x="1134155" y="1563353"/>
                  </a:lnTo>
                  <a:lnTo>
                    <a:pt x="1133475" y="1571289"/>
                  </a:lnTo>
                  <a:lnTo>
                    <a:pt x="1133248" y="1579451"/>
                  </a:lnTo>
                  <a:lnTo>
                    <a:pt x="1133248" y="1587386"/>
                  </a:lnTo>
                  <a:lnTo>
                    <a:pt x="1133248" y="1595548"/>
                  </a:lnTo>
                  <a:lnTo>
                    <a:pt x="1133475" y="1603711"/>
                  </a:lnTo>
                  <a:lnTo>
                    <a:pt x="1134155" y="1611646"/>
                  </a:lnTo>
                  <a:lnTo>
                    <a:pt x="1134835" y="1619808"/>
                  </a:lnTo>
                  <a:lnTo>
                    <a:pt x="1135516" y="1627517"/>
                  </a:lnTo>
                  <a:lnTo>
                    <a:pt x="1136650" y="1635679"/>
                  </a:lnTo>
                  <a:lnTo>
                    <a:pt x="1137784" y="1643161"/>
                  </a:lnTo>
                  <a:lnTo>
                    <a:pt x="1139371" y="1651097"/>
                  </a:lnTo>
                  <a:lnTo>
                    <a:pt x="1140959" y="1658579"/>
                  </a:lnTo>
                  <a:lnTo>
                    <a:pt x="1142773" y="1666514"/>
                  </a:lnTo>
                  <a:lnTo>
                    <a:pt x="1144360" y="1673769"/>
                  </a:lnTo>
                  <a:lnTo>
                    <a:pt x="1146628" y="1681251"/>
                  </a:lnTo>
                  <a:lnTo>
                    <a:pt x="1148896" y="1688733"/>
                  </a:lnTo>
                  <a:lnTo>
                    <a:pt x="1151164" y="1695989"/>
                  </a:lnTo>
                  <a:lnTo>
                    <a:pt x="1153659" y="1703244"/>
                  </a:lnTo>
                  <a:lnTo>
                    <a:pt x="1156607" y="1710272"/>
                  </a:lnTo>
                  <a:lnTo>
                    <a:pt x="1159555" y="1717301"/>
                  </a:lnTo>
                  <a:lnTo>
                    <a:pt x="1162503" y="1724329"/>
                  </a:lnTo>
                  <a:lnTo>
                    <a:pt x="1165905" y="1731131"/>
                  </a:lnTo>
                  <a:lnTo>
                    <a:pt x="1169080" y="1737933"/>
                  </a:lnTo>
                  <a:lnTo>
                    <a:pt x="1172709" y="1744735"/>
                  </a:lnTo>
                  <a:lnTo>
                    <a:pt x="1176564" y="1751310"/>
                  </a:lnTo>
                  <a:lnTo>
                    <a:pt x="1180192" y="1757432"/>
                  </a:lnTo>
                  <a:lnTo>
                    <a:pt x="1184048" y="1763780"/>
                  </a:lnTo>
                  <a:lnTo>
                    <a:pt x="1188130" y="1770128"/>
                  </a:lnTo>
                  <a:lnTo>
                    <a:pt x="1192439" y="1776250"/>
                  </a:lnTo>
                  <a:lnTo>
                    <a:pt x="1196748" y="1782372"/>
                  </a:lnTo>
                  <a:lnTo>
                    <a:pt x="1201284" y="1788267"/>
                  </a:lnTo>
                  <a:lnTo>
                    <a:pt x="1206046" y="1793935"/>
                  </a:lnTo>
                  <a:lnTo>
                    <a:pt x="1210582" y="1799603"/>
                  </a:lnTo>
                  <a:lnTo>
                    <a:pt x="1215571" y="1805271"/>
                  </a:lnTo>
                  <a:lnTo>
                    <a:pt x="1220334" y="1810486"/>
                  </a:lnTo>
                  <a:lnTo>
                    <a:pt x="1225776" y="1815927"/>
                  </a:lnTo>
                  <a:lnTo>
                    <a:pt x="1230766" y="1821142"/>
                  </a:lnTo>
                  <a:lnTo>
                    <a:pt x="1236209" y="1826130"/>
                  </a:lnTo>
                  <a:lnTo>
                    <a:pt x="1241651" y="1830891"/>
                  </a:lnTo>
                  <a:lnTo>
                    <a:pt x="1247094" y="1835653"/>
                  </a:lnTo>
                  <a:lnTo>
                    <a:pt x="1252991" y="1840187"/>
                  </a:lnTo>
                  <a:lnTo>
                    <a:pt x="1258660" y="1844948"/>
                  </a:lnTo>
                  <a:lnTo>
                    <a:pt x="1264557" y="1849030"/>
                  </a:lnTo>
                  <a:lnTo>
                    <a:pt x="1270680" y="1853337"/>
                  </a:lnTo>
                  <a:lnTo>
                    <a:pt x="1276576" y="1857418"/>
                  </a:lnTo>
                  <a:lnTo>
                    <a:pt x="1282926" y="1861273"/>
                  </a:lnTo>
                  <a:lnTo>
                    <a:pt x="1289276" y="1865127"/>
                  </a:lnTo>
                  <a:lnTo>
                    <a:pt x="1295626" y="1868528"/>
                  </a:lnTo>
                  <a:lnTo>
                    <a:pt x="1302203" y="1871929"/>
                  </a:lnTo>
                  <a:lnTo>
                    <a:pt x="1308780" y="1875103"/>
                  </a:lnTo>
                  <a:lnTo>
                    <a:pt x="1315357" y="1878051"/>
                  </a:lnTo>
                  <a:lnTo>
                    <a:pt x="1322160" y="1881225"/>
                  </a:lnTo>
                  <a:lnTo>
                    <a:pt x="1328964" y="1883946"/>
                  </a:lnTo>
                  <a:lnTo>
                    <a:pt x="1335768" y="1886440"/>
                  </a:lnTo>
                  <a:lnTo>
                    <a:pt x="1342571" y="1888707"/>
                  </a:lnTo>
                  <a:lnTo>
                    <a:pt x="1349602" y="1890974"/>
                  </a:lnTo>
                  <a:lnTo>
                    <a:pt x="1356632" y="1893015"/>
                  </a:lnTo>
                  <a:lnTo>
                    <a:pt x="1363889" y="1894828"/>
                  </a:lnTo>
                  <a:lnTo>
                    <a:pt x="1371373" y="1896642"/>
                  </a:lnTo>
                  <a:lnTo>
                    <a:pt x="1378630" y="1898003"/>
                  </a:lnTo>
                  <a:lnTo>
                    <a:pt x="1385887" y="1899363"/>
                  </a:lnTo>
                  <a:lnTo>
                    <a:pt x="1393144" y="1900270"/>
                  </a:lnTo>
                  <a:lnTo>
                    <a:pt x="1400855" y="1901404"/>
                  </a:lnTo>
                  <a:lnTo>
                    <a:pt x="1408339" y="1902084"/>
                  </a:lnTo>
                  <a:lnTo>
                    <a:pt x="1416050" y="1902537"/>
                  </a:lnTo>
                  <a:lnTo>
                    <a:pt x="1423534" y="1902764"/>
                  </a:lnTo>
                  <a:lnTo>
                    <a:pt x="1431244" y="1903217"/>
                  </a:lnTo>
                  <a:lnTo>
                    <a:pt x="1438955" y="1902764"/>
                  </a:lnTo>
                  <a:lnTo>
                    <a:pt x="1446439" y="1902537"/>
                  </a:lnTo>
                  <a:lnTo>
                    <a:pt x="1454377" y="1902084"/>
                  </a:lnTo>
                  <a:lnTo>
                    <a:pt x="1461634" y="1901404"/>
                  </a:lnTo>
                  <a:lnTo>
                    <a:pt x="1469118" y="1900270"/>
                  </a:lnTo>
                  <a:lnTo>
                    <a:pt x="1476828" y="1899363"/>
                  </a:lnTo>
                  <a:lnTo>
                    <a:pt x="1484086" y="1898003"/>
                  </a:lnTo>
                  <a:lnTo>
                    <a:pt x="1491343" y="1896642"/>
                  </a:lnTo>
                  <a:lnTo>
                    <a:pt x="1498373" y="1894828"/>
                  </a:lnTo>
                  <a:lnTo>
                    <a:pt x="1505857" y="1893015"/>
                  </a:lnTo>
                  <a:lnTo>
                    <a:pt x="1512887" y="1890974"/>
                  </a:lnTo>
                  <a:lnTo>
                    <a:pt x="1519918" y="1888707"/>
                  </a:lnTo>
                  <a:lnTo>
                    <a:pt x="1526721" y="1886440"/>
                  </a:lnTo>
                  <a:lnTo>
                    <a:pt x="1533752" y="1883946"/>
                  </a:lnTo>
                  <a:lnTo>
                    <a:pt x="1540555" y="1881225"/>
                  </a:lnTo>
                  <a:lnTo>
                    <a:pt x="1547132" y="1878051"/>
                  </a:lnTo>
                  <a:lnTo>
                    <a:pt x="1553936" y="1875103"/>
                  </a:lnTo>
                  <a:lnTo>
                    <a:pt x="1560512" y="1871929"/>
                  </a:lnTo>
                  <a:lnTo>
                    <a:pt x="1566862" y="1868528"/>
                  </a:lnTo>
                  <a:lnTo>
                    <a:pt x="1573439" y="1865127"/>
                  </a:lnTo>
                  <a:lnTo>
                    <a:pt x="1579562" y="1861273"/>
                  </a:lnTo>
                  <a:lnTo>
                    <a:pt x="1585686" y="1857418"/>
                  </a:lnTo>
                  <a:lnTo>
                    <a:pt x="1591809" y="1853337"/>
                  </a:lnTo>
                  <a:lnTo>
                    <a:pt x="1597932" y="1849030"/>
                  </a:lnTo>
                  <a:lnTo>
                    <a:pt x="1603602" y="1844948"/>
                  </a:lnTo>
                  <a:lnTo>
                    <a:pt x="1609498" y="1840187"/>
                  </a:lnTo>
                  <a:lnTo>
                    <a:pt x="1615394" y="1835653"/>
                  </a:lnTo>
                  <a:lnTo>
                    <a:pt x="1620837" y="1830891"/>
                  </a:lnTo>
                  <a:lnTo>
                    <a:pt x="1626053" y="1826130"/>
                  </a:lnTo>
                  <a:lnTo>
                    <a:pt x="1631723" y="1821142"/>
                  </a:lnTo>
                  <a:lnTo>
                    <a:pt x="1636712" y="1815927"/>
                  </a:lnTo>
                  <a:lnTo>
                    <a:pt x="1641928" y="1810486"/>
                  </a:lnTo>
                  <a:lnTo>
                    <a:pt x="1646918" y="1805271"/>
                  </a:lnTo>
                  <a:lnTo>
                    <a:pt x="1651907" y="1799603"/>
                  </a:lnTo>
                  <a:lnTo>
                    <a:pt x="1656670" y="1793935"/>
                  </a:lnTo>
                  <a:lnTo>
                    <a:pt x="1661205" y="1788267"/>
                  </a:lnTo>
                  <a:lnTo>
                    <a:pt x="1665741" y="1782372"/>
                  </a:lnTo>
                  <a:lnTo>
                    <a:pt x="1670050" y="1776250"/>
                  </a:lnTo>
                  <a:lnTo>
                    <a:pt x="1674359" y="1770128"/>
                  </a:lnTo>
                  <a:lnTo>
                    <a:pt x="1678441" y="1763780"/>
                  </a:lnTo>
                  <a:lnTo>
                    <a:pt x="1682296" y="1757432"/>
                  </a:lnTo>
                  <a:lnTo>
                    <a:pt x="1686152" y="1751310"/>
                  </a:lnTo>
                  <a:lnTo>
                    <a:pt x="1689780" y="1744735"/>
                  </a:lnTo>
                  <a:lnTo>
                    <a:pt x="1693182" y="1737933"/>
                  </a:lnTo>
                  <a:lnTo>
                    <a:pt x="1696584" y="1731131"/>
                  </a:lnTo>
                  <a:lnTo>
                    <a:pt x="1699759" y="1724329"/>
                  </a:lnTo>
                  <a:lnTo>
                    <a:pt x="1702934" y="1717301"/>
                  </a:lnTo>
                  <a:lnTo>
                    <a:pt x="1705882" y="1710272"/>
                  </a:lnTo>
                  <a:lnTo>
                    <a:pt x="1708604" y="1703244"/>
                  </a:lnTo>
                  <a:lnTo>
                    <a:pt x="1711098" y="1695989"/>
                  </a:lnTo>
                  <a:lnTo>
                    <a:pt x="1713593" y="1688733"/>
                  </a:lnTo>
                  <a:lnTo>
                    <a:pt x="1715861" y="1681251"/>
                  </a:lnTo>
                  <a:lnTo>
                    <a:pt x="1717902" y="1673769"/>
                  </a:lnTo>
                  <a:lnTo>
                    <a:pt x="1719716" y="1666514"/>
                  </a:lnTo>
                  <a:lnTo>
                    <a:pt x="1721530" y="1658579"/>
                  </a:lnTo>
                  <a:lnTo>
                    <a:pt x="1723345" y="1651097"/>
                  </a:lnTo>
                  <a:lnTo>
                    <a:pt x="1724478" y="1643161"/>
                  </a:lnTo>
                  <a:lnTo>
                    <a:pt x="1725839" y="1635679"/>
                  </a:lnTo>
                  <a:lnTo>
                    <a:pt x="1726746" y="1627517"/>
                  </a:lnTo>
                  <a:lnTo>
                    <a:pt x="1727880" y="1619808"/>
                  </a:lnTo>
                  <a:lnTo>
                    <a:pt x="1728334" y="1611646"/>
                  </a:lnTo>
                  <a:lnTo>
                    <a:pt x="1728787" y="1603711"/>
                  </a:lnTo>
                  <a:lnTo>
                    <a:pt x="1729014" y="1595548"/>
                  </a:lnTo>
                  <a:lnTo>
                    <a:pt x="1729241" y="1587386"/>
                  </a:lnTo>
                  <a:lnTo>
                    <a:pt x="1729014" y="1579451"/>
                  </a:lnTo>
                  <a:lnTo>
                    <a:pt x="1728787" y="1571289"/>
                  </a:lnTo>
                  <a:lnTo>
                    <a:pt x="1728334" y="1563353"/>
                  </a:lnTo>
                  <a:lnTo>
                    <a:pt x="1727880" y="1555191"/>
                  </a:lnTo>
                  <a:lnTo>
                    <a:pt x="1726746" y="1547255"/>
                  </a:lnTo>
                  <a:lnTo>
                    <a:pt x="1725839" y="1539547"/>
                  </a:lnTo>
                  <a:lnTo>
                    <a:pt x="1724478" y="1531611"/>
                  </a:lnTo>
                  <a:lnTo>
                    <a:pt x="1723345" y="1523903"/>
                  </a:lnTo>
                  <a:lnTo>
                    <a:pt x="1721530" y="1516421"/>
                  </a:lnTo>
                  <a:lnTo>
                    <a:pt x="1719716" y="1508712"/>
                  </a:lnTo>
                  <a:lnTo>
                    <a:pt x="1717902" y="1501230"/>
                  </a:lnTo>
                  <a:lnTo>
                    <a:pt x="1715861" y="1493521"/>
                  </a:lnTo>
                  <a:lnTo>
                    <a:pt x="1713593" y="1486266"/>
                  </a:lnTo>
                  <a:lnTo>
                    <a:pt x="1711098" y="1479011"/>
                  </a:lnTo>
                  <a:lnTo>
                    <a:pt x="1708604" y="1471982"/>
                  </a:lnTo>
                  <a:lnTo>
                    <a:pt x="1705882" y="1464500"/>
                  </a:lnTo>
                  <a:lnTo>
                    <a:pt x="1702934" y="1457472"/>
                  </a:lnTo>
                  <a:lnTo>
                    <a:pt x="1699759" y="1450670"/>
                  </a:lnTo>
                  <a:lnTo>
                    <a:pt x="1696584" y="1443868"/>
                  </a:lnTo>
                  <a:lnTo>
                    <a:pt x="1693182" y="1437066"/>
                  </a:lnTo>
                  <a:lnTo>
                    <a:pt x="1689780" y="1430491"/>
                  </a:lnTo>
                  <a:lnTo>
                    <a:pt x="1686152" y="1423916"/>
                  </a:lnTo>
                  <a:lnTo>
                    <a:pt x="1682296" y="1417341"/>
                  </a:lnTo>
                  <a:lnTo>
                    <a:pt x="1678441" y="1410992"/>
                  </a:lnTo>
                  <a:lnTo>
                    <a:pt x="1674359" y="1404871"/>
                  </a:lnTo>
                  <a:lnTo>
                    <a:pt x="1670050" y="1398749"/>
                  </a:lnTo>
                  <a:lnTo>
                    <a:pt x="1665741" y="1392627"/>
                  </a:lnTo>
                  <a:lnTo>
                    <a:pt x="1661205" y="1386959"/>
                  </a:lnTo>
                  <a:lnTo>
                    <a:pt x="1656670" y="1381064"/>
                  </a:lnTo>
                  <a:lnTo>
                    <a:pt x="1651907" y="1375170"/>
                  </a:lnTo>
                  <a:lnTo>
                    <a:pt x="1646918" y="1369728"/>
                  </a:lnTo>
                  <a:lnTo>
                    <a:pt x="1641928" y="1364513"/>
                  </a:lnTo>
                  <a:lnTo>
                    <a:pt x="1636712" y="1359072"/>
                  </a:lnTo>
                  <a:lnTo>
                    <a:pt x="1631723" y="1353857"/>
                  </a:lnTo>
                  <a:lnTo>
                    <a:pt x="1626053" y="1349096"/>
                  </a:lnTo>
                  <a:lnTo>
                    <a:pt x="1620837" y="1343881"/>
                  </a:lnTo>
                  <a:lnTo>
                    <a:pt x="1615394" y="1339120"/>
                  </a:lnTo>
                  <a:lnTo>
                    <a:pt x="1609498" y="1334585"/>
                  </a:lnTo>
                  <a:lnTo>
                    <a:pt x="1603602" y="1330051"/>
                  </a:lnTo>
                  <a:lnTo>
                    <a:pt x="1597932" y="1325743"/>
                  </a:lnTo>
                  <a:lnTo>
                    <a:pt x="1591809" y="1321662"/>
                  </a:lnTo>
                  <a:lnTo>
                    <a:pt x="1585686" y="1317808"/>
                  </a:lnTo>
                  <a:lnTo>
                    <a:pt x="1579562" y="1313726"/>
                  </a:lnTo>
                  <a:lnTo>
                    <a:pt x="1573439" y="1310099"/>
                  </a:lnTo>
                  <a:lnTo>
                    <a:pt x="1566862" y="1306471"/>
                  </a:lnTo>
                  <a:lnTo>
                    <a:pt x="1560512" y="1303070"/>
                  </a:lnTo>
                  <a:lnTo>
                    <a:pt x="1553936" y="1299896"/>
                  </a:lnTo>
                  <a:lnTo>
                    <a:pt x="1547132" y="1296722"/>
                  </a:lnTo>
                  <a:lnTo>
                    <a:pt x="1540555" y="1293774"/>
                  </a:lnTo>
                  <a:lnTo>
                    <a:pt x="1533752" y="1291054"/>
                  </a:lnTo>
                  <a:lnTo>
                    <a:pt x="1526721" y="1288560"/>
                  </a:lnTo>
                  <a:lnTo>
                    <a:pt x="1519918" y="1286292"/>
                  </a:lnTo>
                  <a:lnTo>
                    <a:pt x="1512887" y="1284025"/>
                  </a:lnTo>
                  <a:lnTo>
                    <a:pt x="1505857" y="1281985"/>
                  </a:lnTo>
                  <a:lnTo>
                    <a:pt x="1498373" y="1280171"/>
                  </a:lnTo>
                  <a:lnTo>
                    <a:pt x="1491343" y="1278357"/>
                  </a:lnTo>
                  <a:lnTo>
                    <a:pt x="1484086" y="1276770"/>
                  </a:lnTo>
                  <a:lnTo>
                    <a:pt x="1476828" y="1275636"/>
                  </a:lnTo>
                  <a:lnTo>
                    <a:pt x="1469118" y="1274503"/>
                  </a:lnTo>
                  <a:lnTo>
                    <a:pt x="1461634" y="1273596"/>
                  </a:lnTo>
                  <a:lnTo>
                    <a:pt x="1454377" y="1272916"/>
                  </a:lnTo>
                  <a:lnTo>
                    <a:pt x="1446439" y="1272235"/>
                  </a:lnTo>
                  <a:lnTo>
                    <a:pt x="1438955" y="1272009"/>
                  </a:lnTo>
                  <a:lnTo>
                    <a:pt x="1431244" y="1272009"/>
                  </a:lnTo>
                  <a:lnTo>
                    <a:pt x="1423534" y="1272009"/>
                  </a:lnTo>
                  <a:close/>
                  <a:moveTo>
                    <a:pt x="1710807" y="1230967"/>
                  </a:moveTo>
                  <a:lnTo>
                    <a:pt x="1681695" y="1273459"/>
                  </a:lnTo>
                  <a:lnTo>
                    <a:pt x="1672544" y="1286973"/>
                  </a:lnTo>
                  <a:lnTo>
                    <a:pt x="1679802" y="1294001"/>
                  </a:lnTo>
                  <a:lnTo>
                    <a:pt x="1687286" y="1301030"/>
                  </a:lnTo>
                  <a:lnTo>
                    <a:pt x="1694543" y="1308285"/>
                  </a:lnTo>
                  <a:lnTo>
                    <a:pt x="1701346" y="1315994"/>
                  </a:lnTo>
                  <a:lnTo>
                    <a:pt x="1708150" y="1323702"/>
                  </a:lnTo>
                  <a:lnTo>
                    <a:pt x="1714727" y="1331638"/>
                  </a:lnTo>
                  <a:lnTo>
                    <a:pt x="1721077" y="1339573"/>
                  </a:lnTo>
                  <a:lnTo>
                    <a:pt x="1726973" y="1347962"/>
                  </a:lnTo>
                  <a:lnTo>
                    <a:pt x="1782082" y="1310552"/>
                  </a:lnTo>
                  <a:lnTo>
                    <a:pt x="1797549" y="1334139"/>
                  </a:lnTo>
                  <a:lnTo>
                    <a:pt x="1809439" y="1277240"/>
                  </a:lnTo>
                  <a:lnTo>
                    <a:pt x="1796742" y="1272704"/>
                  </a:lnTo>
                  <a:lnTo>
                    <a:pt x="1783817" y="1267487"/>
                  </a:lnTo>
                  <a:lnTo>
                    <a:pt x="1771120" y="1262496"/>
                  </a:lnTo>
                  <a:lnTo>
                    <a:pt x="1758876" y="1257052"/>
                  </a:lnTo>
                  <a:lnTo>
                    <a:pt x="1746405" y="1250928"/>
                  </a:lnTo>
                  <a:lnTo>
                    <a:pt x="1734388" y="1244577"/>
                  </a:lnTo>
                  <a:lnTo>
                    <a:pt x="1722371" y="1237998"/>
                  </a:lnTo>
                  <a:lnTo>
                    <a:pt x="1710807" y="1230967"/>
                  </a:lnTo>
                  <a:close/>
                  <a:moveTo>
                    <a:pt x="1303938" y="1136405"/>
                  </a:moveTo>
                  <a:lnTo>
                    <a:pt x="1292378" y="1151137"/>
                  </a:lnTo>
                  <a:lnTo>
                    <a:pt x="1280592" y="1165643"/>
                  </a:lnTo>
                  <a:lnTo>
                    <a:pt x="1268126" y="1179695"/>
                  </a:lnTo>
                  <a:lnTo>
                    <a:pt x="1255660" y="1193520"/>
                  </a:lnTo>
                  <a:lnTo>
                    <a:pt x="1242514" y="1206892"/>
                  </a:lnTo>
                  <a:lnTo>
                    <a:pt x="1229142" y="1220038"/>
                  </a:lnTo>
                  <a:lnTo>
                    <a:pt x="1228678" y="1220464"/>
                  </a:lnTo>
                  <a:lnTo>
                    <a:pt x="1245280" y="1245708"/>
                  </a:lnTo>
                  <a:lnTo>
                    <a:pt x="1255032" y="1240040"/>
                  </a:lnTo>
                  <a:lnTo>
                    <a:pt x="1264784" y="1234825"/>
                  </a:lnTo>
                  <a:lnTo>
                    <a:pt x="1274535" y="1229611"/>
                  </a:lnTo>
                  <a:lnTo>
                    <a:pt x="1284741" y="1224849"/>
                  </a:lnTo>
                  <a:lnTo>
                    <a:pt x="1294719" y="1220315"/>
                  </a:lnTo>
                  <a:lnTo>
                    <a:pt x="1305378" y="1216234"/>
                  </a:lnTo>
                  <a:lnTo>
                    <a:pt x="1315810" y="1212606"/>
                  </a:lnTo>
                  <a:lnTo>
                    <a:pt x="1326696" y="1208978"/>
                  </a:lnTo>
                  <a:lnTo>
                    <a:pt x="1317851" y="1162499"/>
                  </a:lnTo>
                  <a:lnTo>
                    <a:pt x="1338634" y="1158125"/>
                  </a:lnTo>
                  <a:lnTo>
                    <a:pt x="1303938" y="1136405"/>
                  </a:lnTo>
                  <a:close/>
                  <a:moveTo>
                    <a:pt x="1573856" y="1104394"/>
                  </a:moveTo>
                  <a:lnTo>
                    <a:pt x="1504448" y="1150536"/>
                  </a:lnTo>
                  <a:lnTo>
                    <a:pt x="1554162" y="1159779"/>
                  </a:lnTo>
                  <a:lnTo>
                    <a:pt x="1543277" y="1211246"/>
                  </a:lnTo>
                  <a:lnTo>
                    <a:pt x="1553482" y="1214873"/>
                  </a:lnTo>
                  <a:lnTo>
                    <a:pt x="1563461" y="1218728"/>
                  </a:lnTo>
                  <a:lnTo>
                    <a:pt x="1573439" y="1222809"/>
                  </a:lnTo>
                  <a:lnTo>
                    <a:pt x="1582964" y="1227343"/>
                  </a:lnTo>
                  <a:lnTo>
                    <a:pt x="1592489" y="1231878"/>
                  </a:lnTo>
                  <a:lnTo>
                    <a:pt x="1602241" y="1237093"/>
                  </a:lnTo>
                  <a:lnTo>
                    <a:pt x="1604861" y="1238598"/>
                  </a:lnTo>
                  <a:lnTo>
                    <a:pt x="1643919" y="1181290"/>
                  </a:lnTo>
                  <a:lnTo>
                    <a:pt x="1634396" y="1172671"/>
                  </a:lnTo>
                  <a:lnTo>
                    <a:pt x="1625099" y="1163598"/>
                  </a:lnTo>
                  <a:lnTo>
                    <a:pt x="1616030" y="1154297"/>
                  </a:lnTo>
                  <a:lnTo>
                    <a:pt x="1606960" y="1144544"/>
                  </a:lnTo>
                  <a:lnTo>
                    <a:pt x="1598344" y="1135017"/>
                  </a:lnTo>
                  <a:lnTo>
                    <a:pt x="1589955" y="1124809"/>
                  </a:lnTo>
                  <a:lnTo>
                    <a:pt x="1582019" y="1114829"/>
                  </a:lnTo>
                  <a:lnTo>
                    <a:pt x="1573856" y="1104394"/>
                  </a:lnTo>
                  <a:close/>
                  <a:moveTo>
                    <a:pt x="1494497" y="939488"/>
                  </a:moveTo>
                  <a:lnTo>
                    <a:pt x="1406068" y="957861"/>
                  </a:lnTo>
                  <a:lnTo>
                    <a:pt x="1403616" y="944839"/>
                  </a:lnTo>
                  <a:lnTo>
                    <a:pt x="1398905" y="959168"/>
                  </a:lnTo>
                  <a:lnTo>
                    <a:pt x="1392786" y="975940"/>
                  </a:lnTo>
                  <a:lnTo>
                    <a:pt x="1386213" y="992258"/>
                  </a:lnTo>
                  <a:lnTo>
                    <a:pt x="1379186" y="1008350"/>
                  </a:lnTo>
                  <a:lnTo>
                    <a:pt x="1371934" y="1024215"/>
                  </a:lnTo>
                  <a:lnTo>
                    <a:pt x="1364001" y="1039854"/>
                  </a:lnTo>
                  <a:lnTo>
                    <a:pt x="1453302" y="1096062"/>
                  </a:lnTo>
                  <a:lnTo>
                    <a:pt x="1389399" y="1186185"/>
                  </a:lnTo>
                  <a:lnTo>
                    <a:pt x="1391103" y="1195375"/>
                  </a:lnTo>
                  <a:lnTo>
                    <a:pt x="1401082" y="1194241"/>
                  </a:lnTo>
                  <a:lnTo>
                    <a:pt x="1411060" y="1193561"/>
                  </a:lnTo>
                  <a:lnTo>
                    <a:pt x="1421266" y="1193334"/>
                  </a:lnTo>
                  <a:lnTo>
                    <a:pt x="1431244" y="1193108"/>
                  </a:lnTo>
                  <a:lnTo>
                    <a:pt x="1443491" y="1193334"/>
                  </a:lnTo>
                  <a:lnTo>
                    <a:pt x="1455510" y="1193788"/>
                  </a:lnTo>
                  <a:lnTo>
                    <a:pt x="1467757" y="1195148"/>
                  </a:lnTo>
                  <a:lnTo>
                    <a:pt x="1479550" y="1196508"/>
                  </a:lnTo>
                  <a:lnTo>
                    <a:pt x="1489528" y="1147762"/>
                  </a:lnTo>
                  <a:lnTo>
                    <a:pt x="1502988" y="1150265"/>
                  </a:lnTo>
                  <a:lnTo>
                    <a:pt x="1457312" y="1082619"/>
                  </a:lnTo>
                  <a:lnTo>
                    <a:pt x="1530775" y="1033850"/>
                  </a:lnTo>
                  <a:lnTo>
                    <a:pt x="1525107" y="1022508"/>
                  </a:lnTo>
                  <a:lnTo>
                    <a:pt x="1519892" y="1011166"/>
                  </a:lnTo>
                  <a:lnTo>
                    <a:pt x="1514904" y="999371"/>
                  </a:lnTo>
                  <a:lnTo>
                    <a:pt x="1510369" y="987803"/>
                  </a:lnTo>
                  <a:lnTo>
                    <a:pt x="1505834" y="976007"/>
                  </a:lnTo>
                  <a:lnTo>
                    <a:pt x="1501753" y="963759"/>
                  </a:lnTo>
                  <a:lnTo>
                    <a:pt x="1497898" y="951736"/>
                  </a:lnTo>
                  <a:lnTo>
                    <a:pt x="1494497" y="939488"/>
                  </a:lnTo>
                  <a:close/>
                  <a:moveTo>
                    <a:pt x="1436598" y="748796"/>
                  </a:moveTo>
                  <a:lnTo>
                    <a:pt x="1436530" y="753373"/>
                  </a:lnTo>
                  <a:lnTo>
                    <a:pt x="1435850" y="768558"/>
                  </a:lnTo>
                  <a:lnTo>
                    <a:pt x="1434943" y="783744"/>
                  </a:lnTo>
                  <a:lnTo>
                    <a:pt x="1433583" y="798476"/>
                  </a:lnTo>
                  <a:lnTo>
                    <a:pt x="1475747" y="806068"/>
                  </a:lnTo>
                  <a:lnTo>
                    <a:pt x="1475678" y="801801"/>
                  </a:lnTo>
                  <a:lnTo>
                    <a:pt x="1475678" y="790232"/>
                  </a:lnTo>
                  <a:lnTo>
                    <a:pt x="1476131" y="778890"/>
                  </a:lnTo>
                  <a:lnTo>
                    <a:pt x="1476811" y="767549"/>
                  </a:lnTo>
                  <a:lnTo>
                    <a:pt x="1477718" y="756434"/>
                  </a:lnTo>
                  <a:lnTo>
                    <a:pt x="1436598" y="748796"/>
                  </a:lnTo>
                  <a:close/>
                  <a:moveTo>
                    <a:pt x="742743" y="704850"/>
                  </a:moveTo>
                  <a:lnTo>
                    <a:pt x="798947" y="704850"/>
                  </a:lnTo>
                  <a:lnTo>
                    <a:pt x="815945" y="745739"/>
                  </a:lnTo>
                  <a:lnTo>
                    <a:pt x="784670" y="762776"/>
                  </a:lnTo>
                  <a:lnTo>
                    <a:pt x="809372" y="847279"/>
                  </a:lnTo>
                  <a:lnTo>
                    <a:pt x="868297" y="708257"/>
                  </a:lnTo>
                  <a:lnTo>
                    <a:pt x="887787" y="711211"/>
                  </a:lnTo>
                  <a:lnTo>
                    <a:pt x="907730" y="714391"/>
                  </a:lnTo>
                  <a:lnTo>
                    <a:pt x="927447" y="717798"/>
                  </a:lnTo>
                  <a:lnTo>
                    <a:pt x="946711" y="721660"/>
                  </a:lnTo>
                  <a:lnTo>
                    <a:pt x="965521" y="725749"/>
                  </a:lnTo>
                  <a:lnTo>
                    <a:pt x="983652" y="730065"/>
                  </a:lnTo>
                  <a:lnTo>
                    <a:pt x="1001329" y="734835"/>
                  </a:lnTo>
                  <a:lnTo>
                    <a:pt x="1017873" y="739606"/>
                  </a:lnTo>
                  <a:lnTo>
                    <a:pt x="1025805" y="742104"/>
                  </a:lnTo>
                  <a:lnTo>
                    <a:pt x="1033284" y="744830"/>
                  </a:lnTo>
                  <a:lnTo>
                    <a:pt x="1040763" y="747329"/>
                  </a:lnTo>
                  <a:lnTo>
                    <a:pt x="1047789" y="750282"/>
                  </a:lnTo>
                  <a:lnTo>
                    <a:pt x="1054361" y="753235"/>
                  </a:lnTo>
                  <a:lnTo>
                    <a:pt x="1060707" y="755961"/>
                  </a:lnTo>
                  <a:lnTo>
                    <a:pt x="1066599" y="759141"/>
                  </a:lnTo>
                  <a:lnTo>
                    <a:pt x="1072265" y="762094"/>
                  </a:lnTo>
                  <a:lnTo>
                    <a:pt x="1077251" y="765048"/>
                  </a:lnTo>
                  <a:lnTo>
                    <a:pt x="1082010" y="768228"/>
                  </a:lnTo>
                  <a:lnTo>
                    <a:pt x="1086316" y="771408"/>
                  </a:lnTo>
                  <a:lnTo>
                    <a:pt x="1090169" y="774815"/>
                  </a:lnTo>
                  <a:lnTo>
                    <a:pt x="1093341" y="777996"/>
                  </a:lnTo>
                  <a:lnTo>
                    <a:pt x="1096288" y="781176"/>
                  </a:lnTo>
                  <a:lnTo>
                    <a:pt x="1098554" y="784810"/>
                  </a:lnTo>
                  <a:lnTo>
                    <a:pt x="1100140" y="788445"/>
                  </a:lnTo>
                  <a:lnTo>
                    <a:pt x="1101500" y="789354"/>
                  </a:lnTo>
                  <a:lnTo>
                    <a:pt x="1102407" y="790717"/>
                  </a:lnTo>
                  <a:lnTo>
                    <a:pt x="1103087" y="791852"/>
                  </a:lnTo>
                  <a:lnTo>
                    <a:pt x="1103313" y="793215"/>
                  </a:lnTo>
                  <a:lnTo>
                    <a:pt x="1103313" y="1108968"/>
                  </a:lnTo>
                  <a:lnTo>
                    <a:pt x="1103313" y="1109649"/>
                  </a:lnTo>
                  <a:lnTo>
                    <a:pt x="1103087" y="1110785"/>
                  </a:lnTo>
                  <a:lnTo>
                    <a:pt x="1101953" y="1112148"/>
                  </a:lnTo>
                  <a:lnTo>
                    <a:pt x="1100367" y="1113738"/>
                  </a:lnTo>
                  <a:lnTo>
                    <a:pt x="1098554" y="1115101"/>
                  </a:lnTo>
                  <a:lnTo>
                    <a:pt x="1095834" y="1116237"/>
                  </a:lnTo>
                  <a:lnTo>
                    <a:pt x="1093115" y="1116919"/>
                  </a:lnTo>
                  <a:lnTo>
                    <a:pt x="1089942" y="1117600"/>
                  </a:lnTo>
                  <a:lnTo>
                    <a:pt x="1086542" y="1117600"/>
                  </a:lnTo>
                  <a:lnTo>
                    <a:pt x="997076" y="1117600"/>
                  </a:lnTo>
                  <a:lnTo>
                    <a:pt x="987985" y="890587"/>
                  </a:lnTo>
                  <a:lnTo>
                    <a:pt x="979297" y="1117600"/>
                  </a:lnTo>
                  <a:lnTo>
                    <a:pt x="560671" y="1117600"/>
                  </a:lnTo>
                  <a:lnTo>
                    <a:pt x="552560" y="890587"/>
                  </a:lnTo>
                  <a:lnTo>
                    <a:pt x="544260" y="1117600"/>
                  </a:lnTo>
                  <a:lnTo>
                    <a:pt x="454694" y="1117600"/>
                  </a:lnTo>
                  <a:lnTo>
                    <a:pt x="451295" y="1117600"/>
                  </a:lnTo>
                  <a:lnTo>
                    <a:pt x="448349" y="1116919"/>
                  </a:lnTo>
                  <a:lnTo>
                    <a:pt x="445402" y="1116237"/>
                  </a:lnTo>
                  <a:lnTo>
                    <a:pt x="443136" y="1115101"/>
                  </a:lnTo>
                  <a:lnTo>
                    <a:pt x="441096" y="1113738"/>
                  </a:lnTo>
                  <a:lnTo>
                    <a:pt x="439510" y="1112148"/>
                  </a:lnTo>
                  <a:lnTo>
                    <a:pt x="438604" y="1110785"/>
                  </a:lnTo>
                  <a:lnTo>
                    <a:pt x="438377" y="1109649"/>
                  </a:lnTo>
                  <a:lnTo>
                    <a:pt x="438150" y="1108968"/>
                  </a:lnTo>
                  <a:lnTo>
                    <a:pt x="438150" y="793215"/>
                  </a:lnTo>
                  <a:lnTo>
                    <a:pt x="438377" y="791852"/>
                  </a:lnTo>
                  <a:lnTo>
                    <a:pt x="438830" y="790717"/>
                  </a:lnTo>
                  <a:lnTo>
                    <a:pt x="439737" y="789354"/>
                  </a:lnTo>
                  <a:lnTo>
                    <a:pt x="441096" y="788445"/>
                  </a:lnTo>
                  <a:lnTo>
                    <a:pt x="442910" y="784810"/>
                  </a:lnTo>
                  <a:lnTo>
                    <a:pt x="445176" y="781176"/>
                  </a:lnTo>
                  <a:lnTo>
                    <a:pt x="447895" y="777996"/>
                  </a:lnTo>
                  <a:lnTo>
                    <a:pt x="451068" y="774815"/>
                  </a:lnTo>
                  <a:lnTo>
                    <a:pt x="455148" y="771408"/>
                  </a:lnTo>
                  <a:lnTo>
                    <a:pt x="459454" y="768228"/>
                  </a:lnTo>
                  <a:lnTo>
                    <a:pt x="463986" y="765048"/>
                  </a:lnTo>
                  <a:lnTo>
                    <a:pt x="469199" y="762094"/>
                  </a:lnTo>
                  <a:lnTo>
                    <a:pt x="474865" y="759141"/>
                  </a:lnTo>
                  <a:lnTo>
                    <a:pt x="480984" y="755961"/>
                  </a:lnTo>
                  <a:lnTo>
                    <a:pt x="487103" y="753235"/>
                  </a:lnTo>
                  <a:lnTo>
                    <a:pt x="494128" y="750282"/>
                  </a:lnTo>
                  <a:lnTo>
                    <a:pt x="501154" y="747556"/>
                  </a:lnTo>
                  <a:lnTo>
                    <a:pt x="508406" y="744830"/>
                  </a:lnTo>
                  <a:lnTo>
                    <a:pt x="516111" y="742331"/>
                  </a:lnTo>
                  <a:lnTo>
                    <a:pt x="524044" y="739606"/>
                  </a:lnTo>
                  <a:lnTo>
                    <a:pt x="540588" y="734835"/>
                  </a:lnTo>
                  <a:lnTo>
                    <a:pt x="558265" y="730292"/>
                  </a:lnTo>
                  <a:lnTo>
                    <a:pt x="576622" y="725749"/>
                  </a:lnTo>
                  <a:lnTo>
                    <a:pt x="595659" y="721660"/>
                  </a:lnTo>
                  <a:lnTo>
                    <a:pt x="615149" y="717798"/>
                  </a:lnTo>
                  <a:lnTo>
                    <a:pt x="634640" y="714391"/>
                  </a:lnTo>
                  <a:lnTo>
                    <a:pt x="654357" y="711211"/>
                  </a:lnTo>
                  <a:lnTo>
                    <a:pt x="674300" y="708257"/>
                  </a:lnTo>
                  <a:lnTo>
                    <a:pt x="731864" y="847279"/>
                  </a:lnTo>
                  <a:lnTo>
                    <a:pt x="756567" y="762776"/>
                  </a:lnTo>
                  <a:lnTo>
                    <a:pt x="725292" y="745739"/>
                  </a:lnTo>
                  <a:lnTo>
                    <a:pt x="742743" y="704850"/>
                  </a:lnTo>
                  <a:close/>
                  <a:moveTo>
                    <a:pt x="1498274" y="650506"/>
                  </a:moveTo>
                  <a:lnTo>
                    <a:pt x="1434927" y="663127"/>
                  </a:lnTo>
                  <a:lnTo>
                    <a:pt x="1491549" y="673641"/>
                  </a:lnTo>
                  <a:lnTo>
                    <a:pt x="1495177" y="660711"/>
                  </a:lnTo>
                  <a:lnTo>
                    <a:pt x="1498274" y="650506"/>
                  </a:lnTo>
                  <a:close/>
                  <a:moveTo>
                    <a:pt x="1943442" y="403257"/>
                  </a:moveTo>
                  <a:lnTo>
                    <a:pt x="1933693" y="403710"/>
                  </a:lnTo>
                  <a:lnTo>
                    <a:pt x="1923943" y="404391"/>
                  </a:lnTo>
                  <a:lnTo>
                    <a:pt x="1914193" y="405298"/>
                  </a:lnTo>
                  <a:lnTo>
                    <a:pt x="1904670" y="406432"/>
                  </a:lnTo>
                  <a:lnTo>
                    <a:pt x="1895374" y="407793"/>
                  </a:lnTo>
                  <a:lnTo>
                    <a:pt x="1885624" y="409608"/>
                  </a:lnTo>
                  <a:lnTo>
                    <a:pt x="1876327" y="411196"/>
                  </a:lnTo>
                  <a:lnTo>
                    <a:pt x="1867031" y="413237"/>
                  </a:lnTo>
                  <a:lnTo>
                    <a:pt x="1857961" y="415732"/>
                  </a:lnTo>
                  <a:lnTo>
                    <a:pt x="1848892" y="418228"/>
                  </a:lnTo>
                  <a:lnTo>
                    <a:pt x="1839822" y="421176"/>
                  </a:lnTo>
                  <a:lnTo>
                    <a:pt x="1830753" y="424125"/>
                  </a:lnTo>
                  <a:lnTo>
                    <a:pt x="1821910" y="427528"/>
                  </a:lnTo>
                  <a:lnTo>
                    <a:pt x="1813294" y="430703"/>
                  </a:lnTo>
                  <a:lnTo>
                    <a:pt x="1804677" y="434559"/>
                  </a:lnTo>
                  <a:lnTo>
                    <a:pt x="1796061" y="438189"/>
                  </a:lnTo>
                  <a:lnTo>
                    <a:pt x="1787899" y="442499"/>
                  </a:lnTo>
                  <a:lnTo>
                    <a:pt x="1779509" y="446808"/>
                  </a:lnTo>
                  <a:lnTo>
                    <a:pt x="1771120" y="451118"/>
                  </a:lnTo>
                  <a:lnTo>
                    <a:pt x="1763184" y="455882"/>
                  </a:lnTo>
                  <a:lnTo>
                    <a:pt x="1755248" y="461099"/>
                  </a:lnTo>
                  <a:lnTo>
                    <a:pt x="1747539" y="466089"/>
                  </a:lnTo>
                  <a:lnTo>
                    <a:pt x="1739603" y="471306"/>
                  </a:lnTo>
                  <a:lnTo>
                    <a:pt x="1732121" y="476750"/>
                  </a:lnTo>
                  <a:lnTo>
                    <a:pt x="1724638" y="482421"/>
                  </a:lnTo>
                  <a:lnTo>
                    <a:pt x="1717383" y="488319"/>
                  </a:lnTo>
                  <a:lnTo>
                    <a:pt x="1710354" y="493989"/>
                  </a:lnTo>
                  <a:lnTo>
                    <a:pt x="1703325" y="500341"/>
                  </a:lnTo>
                  <a:lnTo>
                    <a:pt x="1696522" y="506692"/>
                  </a:lnTo>
                  <a:lnTo>
                    <a:pt x="1689720" y="513270"/>
                  </a:lnTo>
                  <a:lnTo>
                    <a:pt x="1683145" y="519848"/>
                  </a:lnTo>
                  <a:lnTo>
                    <a:pt x="1676796" y="526653"/>
                  </a:lnTo>
                  <a:lnTo>
                    <a:pt x="1670447" y="533685"/>
                  </a:lnTo>
                  <a:lnTo>
                    <a:pt x="1664325" y="540944"/>
                  </a:lnTo>
                  <a:lnTo>
                    <a:pt x="1658430" y="548429"/>
                  </a:lnTo>
                  <a:lnTo>
                    <a:pt x="1652762" y="555688"/>
                  </a:lnTo>
                  <a:lnTo>
                    <a:pt x="1647093" y="563173"/>
                  </a:lnTo>
                  <a:lnTo>
                    <a:pt x="1641651" y="571112"/>
                  </a:lnTo>
                  <a:lnTo>
                    <a:pt x="1636436" y="578825"/>
                  </a:lnTo>
                  <a:lnTo>
                    <a:pt x="1631448" y="586991"/>
                  </a:lnTo>
                  <a:lnTo>
                    <a:pt x="1626686" y="594930"/>
                  </a:lnTo>
                  <a:lnTo>
                    <a:pt x="1621698" y="603322"/>
                  </a:lnTo>
                  <a:lnTo>
                    <a:pt x="1617163" y="611715"/>
                  </a:lnTo>
                  <a:lnTo>
                    <a:pt x="1613082" y="620335"/>
                  </a:lnTo>
                  <a:lnTo>
                    <a:pt x="1609001" y="628954"/>
                  </a:lnTo>
                  <a:lnTo>
                    <a:pt x="1604919" y="637801"/>
                  </a:lnTo>
                  <a:lnTo>
                    <a:pt x="1601292" y="646647"/>
                  </a:lnTo>
                  <a:lnTo>
                    <a:pt x="1597890" y="655721"/>
                  </a:lnTo>
                  <a:lnTo>
                    <a:pt x="1594263" y="664794"/>
                  </a:lnTo>
                  <a:lnTo>
                    <a:pt x="1591315" y="673867"/>
                  </a:lnTo>
                  <a:lnTo>
                    <a:pt x="1588594" y="683167"/>
                  </a:lnTo>
                  <a:lnTo>
                    <a:pt x="1585647" y="692694"/>
                  </a:lnTo>
                  <a:lnTo>
                    <a:pt x="1583152" y="701994"/>
                  </a:lnTo>
                  <a:lnTo>
                    <a:pt x="1580885" y="711748"/>
                  </a:lnTo>
                  <a:lnTo>
                    <a:pt x="1578844" y="721502"/>
                  </a:lnTo>
                  <a:lnTo>
                    <a:pt x="1577257" y="731029"/>
                  </a:lnTo>
                  <a:lnTo>
                    <a:pt x="1575670" y="741010"/>
                  </a:lnTo>
                  <a:lnTo>
                    <a:pt x="1574310" y="750990"/>
                  </a:lnTo>
                  <a:lnTo>
                    <a:pt x="1573176" y="760971"/>
                  </a:lnTo>
                  <a:lnTo>
                    <a:pt x="1572269" y="770951"/>
                  </a:lnTo>
                  <a:lnTo>
                    <a:pt x="1571815" y="781386"/>
                  </a:lnTo>
                  <a:lnTo>
                    <a:pt x="1571362" y="791366"/>
                  </a:lnTo>
                  <a:lnTo>
                    <a:pt x="1571362" y="801801"/>
                  </a:lnTo>
                  <a:lnTo>
                    <a:pt x="1571362" y="812235"/>
                  </a:lnTo>
                  <a:lnTo>
                    <a:pt x="1571815" y="822215"/>
                  </a:lnTo>
                  <a:lnTo>
                    <a:pt x="1572269" y="832423"/>
                  </a:lnTo>
                  <a:lnTo>
                    <a:pt x="1573176" y="842403"/>
                  </a:lnTo>
                  <a:lnTo>
                    <a:pt x="1574310" y="852611"/>
                  </a:lnTo>
                  <a:lnTo>
                    <a:pt x="1575670" y="862365"/>
                  </a:lnTo>
                  <a:lnTo>
                    <a:pt x="1577257" y="872118"/>
                  </a:lnTo>
                  <a:lnTo>
                    <a:pt x="1578844" y="882099"/>
                  </a:lnTo>
                  <a:lnTo>
                    <a:pt x="1580885" y="891853"/>
                  </a:lnTo>
                  <a:lnTo>
                    <a:pt x="1583152" y="901607"/>
                  </a:lnTo>
                  <a:lnTo>
                    <a:pt x="1585647" y="910907"/>
                  </a:lnTo>
                  <a:lnTo>
                    <a:pt x="1588594" y="920207"/>
                  </a:lnTo>
                  <a:lnTo>
                    <a:pt x="1591315" y="929507"/>
                  </a:lnTo>
                  <a:lnTo>
                    <a:pt x="1594263" y="938807"/>
                  </a:lnTo>
                  <a:lnTo>
                    <a:pt x="1597890" y="947880"/>
                  </a:lnTo>
                  <a:lnTo>
                    <a:pt x="1601292" y="956954"/>
                  </a:lnTo>
                  <a:lnTo>
                    <a:pt x="1604919" y="965800"/>
                  </a:lnTo>
                  <a:lnTo>
                    <a:pt x="1609001" y="974420"/>
                  </a:lnTo>
                  <a:lnTo>
                    <a:pt x="1613082" y="983266"/>
                  </a:lnTo>
                  <a:lnTo>
                    <a:pt x="1617163" y="991886"/>
                  </a:lnTo>
                  <a:lnTo>
                    <a:pt x="1621698" y="1000279"/>
                  </a:lnTo>
                  <a:lnTo>
                    <a:pt x="1626686" y="1008444"/>
                  </a:lnTo>
                  <a:lnTo>
                    <a:pt x="1631448" y="1016610"/>
                  </a:lnTo>
                  <a:lnTo>
                    <a:pt x="1636436" y="1024776"/>
                  </a:lnTo>
                  <a:lnTo>
                    <a:pt x="1641651" y="1032489"/>
                  </a:lnTo>
                  <a:lnTo>
                    <a:pt x="1647093" y="1040428"/>
                  </a:lnTo>
                  <a:lnTo>
                    <a:pt x="1652762" y="1047913"/>
                  </a:lnTo>
                  <a:lnTo>
                    <a:pt x="1658430" y="1055172"/>
                  </a:lnTo>
                  <a:lnTo>
                    <a:pt x="1664325" y="1062657"/>
                  </a:lnTo>
                  <a:lnTo>
                    <a:pt x="1670447" y="1069916"/>
                  </a:lnTo>
                  <a:lnTo>
                    <a:pt x="1676796" y="1076721"/>
                  </a:lnTo>
                  <a:lnTo>
                    <a:pt x="1683145" y="1083526"/>
                  </a:lnTo>
                  <a:lnTo>
                    <a:pt x="1689720" y="1090331"/>
                  </a:lnTo>
                  <a:lnTo>
                    <a:pt x="1696522" y="1096909"/>
                  </a:lnTo>
                  <a:lnTo>
                    <a:pt x="1703325" y="1103260"/>
                  </a:lnTo>
                  <a:lnTo>
                    <a:pt x="1710354" y="1109158"/>
                  </a:lnTo>
                  <a:lnTo>
                    <a:pt x="1717383" y="1115282"/>
                  </a:lnTo>
                  <a:lnTo>
                    <a:pt x="1724638" y="1121180"/>
                  </a:lnTo>
                  <a:lnTo>
                    <a:pt x="1732121" y="1126851"/>
                  </a:lnTo>
                  <a:lnTo>
                    <a:pt x="1739603" y="1132295"/>
                  </a:lnTo>
                  <a:lnTo>
                    <a:pt x="1747539" y="1137512"/>
                  </a:lnTo>
                  <a:lnTo>
                    <a:pt x="1755248" y="1142502"/>
                  </a:lnTo>
                  <a:lnTo>
                    <a:pt x="1763184" y="1147719"/>
                  </a:lnTo>
                  <a:lnTo>
                    <a:pt x="1771120" y="1152256"/>
                  </a:lnTo>
                  <a:lnTo>
                    <a:pt x="1779509" y="1156793"/>
                  </a:lnTo>
                  <a:lnTo>
                    <a:pt x="1787899" y="1161102"/>
                  </a:lnTo>
                  <a:lnTo>
                    <a:pt x="1796061" y="1164959"/>
                  </a:lnTo>
                  <a:lnTo>
                    <a:pt x="1804677" y="1169042"/>
                  </a:lnTo>
                  <a:lnTo>
                    <a:pt x="1813294" y="1172671"/>
                  </a:lnTo>
                  <a:lnTo>
                    <a:pt x="1821910" y="1176073"/>
                  </a:lnTo>
                  <a:lnTo>
                    <a:pt x="1830753" y="1179476"/>
                  </a:lnTo>
                  <a:lnTo>
                    <a:pt x="1839822" y="1182425"/>
                  </a:lnTo>
                  <a:lnTo>
                    <a:pt x="1848892" y="1185147"/>
                  </a:lnTo>
                  <a:lnTo>
                    <a:pt x="1857961" y="1187869"/>
                  </a:lnTo>
                  <a:lnTo>
                    <a:pt x="1867031" y="1190364"/>
                  </a:lnTo>
                  <a:lnTo>
                    <a:pt x="1876327" y="1192405"/>
                  </a:lnTo>
                  <a:lnTo>
                    <a:pt x="1885624" y="1193993"/>
                  </a:lnTo>
                  <a:lnTo>
                    <a:pt x="1895374" y="1195808"/>
                  </a:lnTo>
                  <a:lnTo>
                    <a:pt x="1904670" y="1197169"/>
                  </a:lnTo>
                  <a:lnTo>
                    <a:pt x="1914193" y="1198303"/>
                  </a:lnTo>
                  <a:lnTo>
                    <a:pt x="1923943" y="1199210"/>
                  </a:lnTo>
                  <a:lnTo>
                    <a:pt x="1933693" y="1199891"/>
                  </a:lnTo>
                  <a:lnTo>
                    <a:pt x="1943442" y="1200118"/>
                  </a:lnTo>
                  <a:lnTo>
                    <a:pt x="1953192" y="1200344"/>
                  </a:lnTo>
                  <a:lnTo>
                    <a:pt x="1963169" y="1200118"/>
                  </a:lnTo>
                  <a:lnTo>
                    <a:pt x="1972919" y="1199891"/>
                  </a:lnTo>
                  <a:lnTo>
                    <a:pt x="1982895" y="1199210"/>
                  </a:lnTo>
                  <a:lnTo>
                    <a:pt x="1992418" y="1198303"/>
                  </a:lnTo>
                  <a:lnTo>
                    <a:pt x="2001941" y="1197169"/>
                  </a:lnTo>
                  <a:lnTo>
                    <a:pt x="2011691" y="1195808"/>
                  </a:lnTo>
                  <a:lnTo>
                    <a:pt x="2020988" y="1193993"/>
                  </a:lnTo>
                  <a:lnTo>
                    <a:pt x="2030284" y="1192405"/>
                  </a:lnTo>
                  <a:lnTo>
                    <a:pt x="2039580" y="1190364"/>
                  </a:lnTo>
                  <a:lnTo>
                    <a:pt x="2048877" y="1187869"/>
                  </a:lnTo>
                  <a:lnTo>
                    <a:pt x="2057946" y="1185147"/>
                  </a:lnTo>
                  <a:lnTo>
                    <a:pt x="2067016" y="1182425"/>
                  </a:lnTo>
                  <a:lnTo>
                    <a:pt x="2075859" y="1179476"/>
                  </a:lnTo>
                  <a:lnTo>
                    <a:pt x="2084702" y="1176073"/>
                  </a:lnTo>
                  <a:lnTo>
                    <a:pt x="2093544" y="1172671"/>
                  </a:lnTo>
                  <a:lnTo>
                    <a:pt x="2102160" y="1169042"/>
                  </a:lnTo>
                  <a:lnTo>
                    <a:pt x="2110777" y="1164959"/>
                  </a:lnTo>
                  <a:lnTo>
                    <a:pt x="2119166" y="1161102"/>
                  </a:lnTo>
                  <a:lnTo>
                    <a:pt x="2127329" y="1156793"/>
                  </a:lnTo>
                  <a:lnTo>
                    <a:pt x="2135491" y="1152256"/>
                  </a:lnTo>
                  <a:lnTo>
                    <a:pt x="2143427" y="1147719"/>
                  </a:lnTo>
                  <a:lnTo>
                    <a:pt x="2151590" y="1142502"/>
                  </a:lnTo>
                  <a:lnTo>
                    <a:pt x="2159526" y="1137512"/>
                  </a:lnTo>
                  <a:lnTo>
                    <a:pt x="2167008" y="1132295"/>
                  </a:lnTo>
                  <a:lnTo>
                    <a:pt x="2174491" y="1126851"/>
                  </a:lnTo>
                  <a:lnTo>
                    <a:pt x="2182200" y="1121180"/>
                  </a:lnTo>
                  <a:lnTo>
                    <a:pt x="2189229" y="1115282"/>
                  </a:lnTo>
                  <a:lnTo>
                    <a:pt x="2196484" y="1109158"/>
                  </a:lnTo>
                  <a:lnTo>
                    <a:pt x="2203513" y="1103260"/>
                  </a:lnTo>
                  <a:lnTo>
                    <a:pt x="2210316" y="1096909"/>
                  </a:lnTo>
                  <a:lnTo>
                    <a:pt x="2216891" y="1090331"/>
                  </a:lnTo>
                  <a:lnTo>
                    <a:pt x="2223466" y="1083526"/>
                  </a:lnTo>
                  <a:lnTo>
                    <a:pt x="2230042" y="1076721"/>
                  </a:lnTo>
                  <a:lnTo>
                    <a:pt x="2236391" y="1069916"/>
                  </a:lnTo>
                  <a:lnTo>
                    <a:pt x="2242513" y="1062657"/>
                  </a:lnTo>
                  <a:lnTo>
                    <a:pt x="2248181" y="1055172"/>
                  </a:lnTo>
                  <a:lnTo>
                    <a:pt x="2254076" y="1047913"/>
                  </a:lnTo>
                  <a:lnTo>
                    <a:pt x="2259518" y="1040428"/>
                  </a:lnTo>
                  <a:lnTo>
                    <a:pt x="2265187" y="1032489"/>
                  </a:lnTo>
                  <a:lnTo>
                    <a:pt x="2270175" y="1024776"/>
                  </a:lnTo>
                  <a:lnTo>
                    <a:pt x="2275163" y="1016610"/>
                  </a:lnTo>
                  <a:lnTo>
                    <a:pt x="2280152" y="1008444"/>
                  </a:lnTo>
                  <a:lnTo>
                    <a:pt x="2284913" y="1000279"/>
                  </a:lnTo>
                  <a:lnTo>
                    <a:pt x="2289448" y="991886"/>
                  </a:lnTo>
                  <a:lnTo>
                    <a:pt x="2293529" y="983266"/>
                  </a:lnTo>
                  <a:lnTo>
                    <a:pt x="2297837" y="974420"/>
                  </a:lnTo>
                  <a:lnTo>
                    <a:pt x="2301692" y="965800"/>
                  </a:lnTo>
                  <a:lnTo>
                    <a:pt x="2305546" y="956954"/>
                  </a:lnTo>
                  <a:lnTo>
                    <a:pt x="2308948" y="947880"/>
                  </a:lnTo>
                  <a:lnTo>
                    <a:pt x="2312349" y="938807"/>
                  </a:lnTo>
                  <a:lnTo>
                    <a:pt x="2315296" y="929507"/>
                  </a:lnTo>
                  <a:lnTo>
                    <a:pt x="2318471" y="920207"/>
                  </a:lnTo>
                  <a:lnTo>
                    <a:pt x="2321192" y="910907"/>
                  </a:lnTo>
                  <a:lnTo>
                    <a:pt x="2323459" y="901607"/>
                  </a:lnTo>
                  <a:lnTo>
                    <a:pt x="2325726" y="891853"/>
                  </a:lnTo>
                  <a:lnTo>
                    <a:pt x="2327767" y="882099"/>
                  </a:lnTo>
                  <a:lnTo>
                    <a:pt x="2329354" y="872118"/>
                  </a:lnTo>
                  <a:lnTo>
                    <a:pt x="2331168" y="862365"/>
                  </a:lnTo>
                  <a:lnTo>
                    <a:pt x="2332528" y="852611"/>
                  </a:lnTo>
                  <a:lnTo>
                    <a:pt x="2333435" y="842403"/>
                  </a:lnTo>
                  <a:lnTo>
                    <a:pt x="2334569" y="832423"/>
                  </a:lnTo>
                  <a:lnTo>
                    <a:pt x="2335023" y="822215"/>
                  </a:lnTo>
                  <a:lnTo>
                    <a:pt x="2335476" y="812235"/>
                  </a:lnTo>
                  <a:lnTo>
                    <a:pt x="2335476" y="801801"/>
                  </a:lnTo>
                  <a:lnTo>
                    <a:pt x="2335476" y="791366"/>
                  </a:lnTo>
                  <a:lnTo>
                    <a:pt x="2335023" y="781386"/>
                  </a:lnTo>
                  <a:lnTo>
                    <a:pt x="2334569" y="770951"/>
                  </a:lnTo>
                  <a:lnTo>
                    <a:pt x="2333435" y="760971"/>
                  </a:lnTo>
                  <a:lnTo>
                    <a:pt x="2332528" y="750990"/>
                  </a:lnTo>
                  <a:lnTo>
                    <a:pt x="2331168" y="741010"/>
                  </a:lnTo>
                  <a:lnTo>
                    <a:pt x="2329354" y="731029"/>
                  </a:lnTo>
                  <a:lnTo>
                    <a:pt x="2327767" y="721502"/>
                  </a:lnTo>
                  <a:lnTo>
                    <a:pt x="2325726" y="711748"/>
                  </a:lnTo>
                  <a:lnTo>
                    <a:pt x="2323459" y="701994"/>
                  </a:lnTo>
                  <a:lnTo>
                    <a:pt x="2321192" y="692694"/>
                  </a:lnTo>
                  <a:lnTo>
                    <a:pt x="2318471" y="683167"/>
                  </a:lnTo>
                  <a:lnTo>
                    <a:pt x="2315296" y="673867"/>
                  </a:lnTo>
                  <a:lnTo>
                    <a:pt x="2312349" y="664794"/>
                  </a:lnTo>
                  <a:lnTo>
                    <a:pt x="2308948" y="655721"/>
                  </a:lnTo>
                  <a:lnTo>
                    <a:pt x="2305546" y="646647"/>
                  </a:lnTo>
                  <a:lnTo>
                    <a:pt x="2301692" y="637801"/>
                  </a:lnTo>
                  <a:lnTo>
                    <a:pt x="2297837" y="628954"/>
                  </a:lnTo>
                  <a:lnTo>
                    <a:pt x="2293529" y="620335"/>
                  </a:lnTo>
                  <a:lnTo>
                    <a:pt x="2289448" y="611715"/>
                  </a:lnTo>
                  <a:lnTo>
                    <a:pt x="2284913" y="603322"/>
                  </a:lnTo>
                  <a:lnTo>
                    <a:pt x="2280152" y="594930"/>
                  </a:lnTo>
                  <a:lnTo>
                    <a:pt x="2275163" y="586991"/>
                  </a:lnTo>
                  <a:lnTo>
                    <a:pt x="2270175" y="578825"/>
                  </a:lnTo>
                  <a:lnTo>
                    <a:pt x="2265187" y="571112"/>
                  </a:lnTo>
                  <a:lnTo>
                    <a:pt x="2259518" y="563173"/>
                  </a:lnTo>
                  <a:lnTo>
                    <a:pt x="2254076" y="555688"/>
                  </a:lnTo>
                  <a:lnTo>
                    <a:pt x="2248181" y="548429"/>
                  </a:lnTo>
                  <a:lnTo>
                    <a:pt x="2242513" y="540944"/>
                  </a:lnTo>
                  <a:lnTo>
                    <a:pt x="2236391" y="533685"/>
                  </a:lnTo>
                  <a:lnTo>
                    <a:pt x="2230042" y="526653"/>
                  </a:lnTo>
                  <a:lnTo>
                    <a:pt x="2223466" y="519848"/>
                  </a:lnTo>
                  <a:lnTo>
                    <a:pt x="2216891" y="513270"/>
                  </a:lnTo>
                  <a:lnTo>
                    <a:pt x="2210316" y="506692"/>
                  </a:lnTo>
                  <a:lnTo>
                    <a:pt x="2203513" y="500341"/>
                  </a:lnTo>
                  <a:lnTo>
                    <a:pt x="2196484" y="493989"/>
                  </a:lnTo>
                  <a:lnTo>
                    <a:pt x="2189229" y="488319"/>
                  </a:lnTo>
                  <a:lnTo>
                    <a:pt x="2182200" y="482421"/>
                  </a:lnTo>
                  <a:lnTo>
                    <a:pt x="2174491" y="476750"/>
                  </a:lnTo>
                  <a:lnTo>
                    <a:pt x="2167008" y="471306"/>
                  </a:lnTo>
                  <a:lnTo>
                    <a:pt x="2159526" y="466089"/>
                  </a:lnTo>
                  <a:lnTo>
                    <a:pt x="2151590" y="461099"/>
                  </a:lnTo>
                  <a:lnTo>
                    <a:pt x="2143427" y="455882"/>
                  </a:lnTo>
                  <a:lnTo>
                    <a:pt x="2135491" y="451118"/>
                  </a:lnTo>
                  <a:lnTo>
                    <a:pt x="2127329" y="446808"/>
                  </a:lnTo>
                  <a:lnTo>
                    <a:pt x="2119166" y="442499"/>
                  </a:lnTo>
                  <a:lnTo>
                    <a:pt x="2110777" y="438189"/>
                  </a:lnTo>
                  <a:lnTo>
                    <a:pt x="2102160" y="434559"/>
                  </a:lnTo>
                  <a:lnTo>
                    <a:pt x="2093544" y="430703"/>
                  </a:lnTo>
                  <a:lnTo>
                    <a:pt x="2084702" y="427528"/>
                  </a:lnTo>
                  <a:lnTo>
                    <a:pt x="2075859" y="424125"/>
                  </a:lnTo>
                  <a:lnTo>
                    <a:pt x="2067016" y="421176"/>
                  </a:lnTo>
                  <a:lnTo>
                    <a:pt x="2057946" y="418228"/>
                  </a:lnTo>
                  <a:lnTo>
                    <a:pt x="2048877" y="415732"/>
                  </a:lnTo>
                  <a:lnTo>
                    <a:pt x="2039580" y="413237"/>
                  </a:lnTo>
                  <a:lnTo>
                    <a:pt x="2030284" y="411196"/>
                  </a:lnTo>
                  <a:lnTo>
                    <a:pt x="2020988" y="409608"/>
                  </a:lnTo>
                  <a:lnTo>
                    <a:pt x="2011691" y="407793"/>
                  </a:lnTo>
                  <a:lnTo>
                    <a:pt x="2001941" y="406432"/>
                  </a:lnTo>
                  <a:lnTo>
                    <a:pt x="1992418" y="405298"/>
                  </a:lnTo>
                  <a:lnTo>
                    <a:pt x="1982895" y="404391"/>
                  </a:lnTo>
                  <a:lnTo>
                    <a:pt x="1972919" y="403710"/>
                  </a:lnTo>
                  <a:lnTo>
                    <a:pt x="1963169" y="403257"/>
                  </a:lnTo>
                  <a:lnTo>
                    <a:pt x="1953192" y="403257"/>
                  </a:lnTo>
                  <a:lnTo>
                    <a:pt x="1943442" y="403257"/>
                  </a:lnTo>
                  <a:close/>
                  <a:moveTo>
                    <a:pt x="770731" y="322262"/>
                  </a:moveTo>
                  <a:lnTo>
                    <a:pt x="779116" y="322488"/>
                  </a:lnTo>
                  <a:lnTo>
                    <a:pt x="787501" y="323394"/>
                  </a:lnTo>
                  <a:lnTo>
                    <a:pt x="795433" y="324526"/>
                  </a:lnTo>
                  <a:lnTo>
                    <a:pt x="803592" y="326110"/>
                  </a:lnTo>
                  <a:lnTo>
                    <a:pt x="811297" y="328374"/>
                  </a:lnTo>
                  <a:lnTo>
                    <a:pt x="819229" y="330864"/>
                  </a:lnTo>
                  <a:lnTo>
                    <a:pt x="826708" y="333581"/>
                  </a:lnTo>
                  <a:lnTo>
                    <a:pt x="833960" y="336976"/>
                  </a:lnTo>
                  <a:lnTo>
                    <a:pt x="841439" y="340598"/>
                  </a:lnTo>
                  <a:lnTo>
                    <a:pt x="848464" y="344899"/>
                  </a:lnTo>
                  <a:lnTo>
                    <a:pt x="855263" y="349427"/>
                  </a:lnTo>
                  <a:lnTo>
                    <a:pt x="861836" y="354407"/>
                  </a:lnTo>
                  <a:lnTo>
                    <a:pt x="868181" y="359387"/>
                  </a:lnTo>
                  <a:lnTo>
                    <a:pt x="874300" y="364820"/>
                  </a:lnTo>
                  <a:lnTo>
                    <a:pt x="880192" y="370932"/>
                  </a:lnTo>
                  <a:lnTo>
                    <a:pt x="885631" y="377044"/>
                  </a:lnTo>
                  <a:lnTo>
                    <a:pt x="891297" y="383609"/>
                  </a:lnTo>
                  <a:lnTo>
                    <a:pt x="896283" y="390400"/>
                  </a:lnTo>
                  <a:lnTo>
                    <a:pt x="901042" y="397418"/>
                  </a:lnTo>
                  <a:lnTo>
                    <a:pt x="905575" y="404662"/>
                  </a:lnTo>
                  <a:lnTo>
                    <a:pt x="909881" y="412359"/>
                  </a:lnTo>
                  <a:lnTo>
                    <a:pt x="913733" y="420055"/>
                  </a:lnTo>
                  <a:lnTo>
                    <a:pt x="917586" y="428205"/>
                  </a:lnTo>
                  <a:lnTo>
                    <a:pt x="920759" y="436354"/>
                  </a:lnTo>
                  <a:lnTo>
                    <a:pt x="923478" y="444730"/>
                  </a:lnTo>
                  <a:lnTo>
                    <a:pt x="926198" y="453558"/>
                  </a:lnTo>
                  <a:lnTo>
                    <a:pt x="928464" y="462387"/>
                  </a:lnTo>
                  <a:lnTo>
                    <a:pt x="930051" y="471442"/>
                  </a:lnTo>
                  <a:lnTo>
                    <a:pt x="931637" y="480497"/>
                  </a:lnTo>
                  <a:lnTo>
                    <a:pt x="931739" y="481540"/>
                  </a:lnTo>
                  <a:lnTo>
                    <a:pt x="931911" y="481468"/>
                  </a:lnTo>
                  <a:lnTo>
                    <a:pt x="933450" y="481012"/>
                  </a:lnTo>
                  <a:lnTo>
                    <a:pt x="934768" y="481468"/>
                  </a:lnTo>
                  <a:lnTo>
                    <a:pt x="936307" y="481925"/>
                  </a:lnTo>
                  <a:lnTo>
                    <a:pt x="937846" y="482837"/>
                  </a:lnTo>
                  <a:lnTo>
                    <a:pt x="938945" y="484206"/>
                  </a:lnTo>
                  <a:lnTo>
                    <a:pt x="940264" y="485576"/>
                  </a:lnTo>
                  <a:lnTo>
                    <a:pt x="941363" y="487401"/>
                  </a:lnTo>
                  <a:lnTo>
                    <a:pt x="942681" y="489683"/>
                  </a:lnTo>
                  <a:lnTo>
                    <a:pt x="943780" y="491964"/>
                  </a:lnTo>
                  <a:lnTo>
                    <a:pt x="944660" y="494931"/>
                  </a:lnTo>
                  <a:lnTo>
                    <a:pt x="945319" y="497669"/>
                  </a:lnTo>
                  <a:lnTo>
                    <a:pt x="946198" y="500635"/>
                  </a:lnTo>
                  <a:lnTo>
                    <a:pt x="946638" y="504058"/>
                  </a:lnTo>
                  <a:lnTo>
                    <a:pt x="947078" y="507252"/>
                  </a:lnTo>
                  <a:lnTo>
                    <a:pt x="947517" y="510903"/>
                  </a:lnTo>
                  <a:lnTo>
                    <a:pt x="947737" y="514554"/>
                  </a:lnTo>
                  <a:lnTo>
                    <a:pt x="947737" y="518433"/>
                  </a:lnTo>
                  <a:lnTo>
                    <a:pt x="947737" y="522312"/>
                  </a:lnTo>
                  <a:lnTo>
                    <a:pt x="947517" y="525734"/>
                  </a:lnTo>
                  <a:lnTo>
                    <a:pt x="947078" y="529385"/>
                  </a:lnTo>
                  <a:lnTo>
                    <a:pt x="946638" y="532808"/>
                  </a:lnTo>
                  <a:lnTo>
                    <a:pt x="946198" y="536230"/>
                  </a:lnTo>
                  <a:lnTo>
                    <a:pt x="945319" y="539196"/>
                  </a:lnTo>
                  <a:lnTo>
                    <a:pt x="944660" y="542163"/>
                  </a:lnTo>
                  <a:lnTo>
                    <a:pt x="943780" y="544673"/>
                  </a:lnTo>
                  <a:lnTo>
                    <a:pt x="942681" y="547183"/>
                  </a:lnTo>
                  <a:lnTo>
                    <a:pt x="941363" y="549236"/>
                  </a:lnTo>
                  <a:lnTo>
                    <a:pt x="940264" y="551290"/>
                  </a:lnTo>
                  <a:lnTo>
                    <a:pt x="938945" y="552659"/>
                  </a:lnTo>
                  <a:lnTo>
                    <a:pt x="937846" y="554028"/>
                  </a:lnTo>
                  <a:lnTo>
                    <a:pt x="936307" y="554712"/>
                  </a:lnTo>
                  <a:lnTo>
                    <a:pt x="934768" y="555169"/>
                  </a:lnTo>
                  <a:lnTo>
                    <a:pt x="933450" y="555625"/>
                  </a:lnTo>
                  <a:lnTo>
                    <a:pt x="931911" y="555169"/>
                  </a:lnTo>
                  <a:lnTo>
                    <a:pt x="930812" y="554712"/>
                  </a:lnTo>
                  <a:lnTo>
                    <a:pt x="929273" y="554028"/>
                  </a:lnTo>
                  <a:lnTo>
                    <a:pt x="928830" y="553567"/>
                  </a:lnTo>
                  <a:lnTo>
                    <a:pt x="928464" y="555653"/>
                  </a:lnTo>
                  <a:lnTo>
                    <a:pt x="926198" y="564481"/>
                  </a:lnTo>
                  <a:lnTo>
                    <a:pt x="923478" y="573084"/>
                  </a:lnTo>
                  <a:lnTo>
                    <a:pt x="920759" y="581459"/>
                  </a:lnTo>
                  <a:lnTo>
                    <a:pt x="917586" y="589835"/>
                  </a:lnTo>
                  <a:lnTo>
                    <a:pt x="913733" y="597985"/>
                  </a:lnTo>
                  <a:lnTo>
                    <a:pt x="909881" y="605681"/>
                  </a:lnTo>
                  <a:lnTo>
                    <a:pt x="905575" y="613378"/>
                  </a:lnTo>
                  <a:lnTo>
                    <a:pt x="901042" y="620622"/>
                  </a:lnTo>
                  <a:lnTo>
                    <a:pt x="896283" y="627639"/>
                  </a:lnTo>
                  <a:lnTo>
                    <a:pt x="891297" y="634431"/>
                  </a:lnTo>
                  <a:lnTo>
                    <a:pt x="885631" y="640769"/>
                  </a:lnTo>
                  <a:lnTo>
                    <a:pt x="880192" y="647108"/>
                  </a:lnTo>
                  <a:lnTo>
                    <a:pt x="874300" y="652767"/>
                  </a:lnTo>
                  <a:lnTo>
                    <a:pt x="868181" y="658426"/>
                  </a:lnTo>
                  <a:lnTo>
                    <a:pt x="861836" y="663633"/>
                  </a:lnTo>
                  <a:lnTo>
                    <a:pt x="855263" y="668387"/>
                  </a:lnTo>
                  <a:lnTo>
                    <a:pt x="848464" y="672914"/>
                  </a:lnTo>
                  <a:lnTo>
                    <a:pt x="841439" y="676989"/>
                  </a:lnTo>
                  <a:lnTo>
                    <a:pt x="833960" y="680837"/>
                  </a:lnTo>
                  <a:lnTo>
                    <a:pt x="826708" y="684006"/>
                  </a:lnTo>
                  <a:lnTo>
                    <a:pt x="819229" y="687176"/>
                  </a:lnTo>
                  <a:lnTo>
                    <a:pt x="811297" y="689666"/>
                  </a:lnTo>
                  <a:lnTo>
                    <a:pt x="803592" y="691703"/>
                  </a:lnTo>
                  <a:lnTo>
                    <a:pt x="795433" y="693514"/>
                  </a:lnTo>
                  <a:lnTo>
                    <a:pt x="787501" y="694646"/>
                  </a:lnTo>
                  <a:lnTo>
                    <a:pt x="779116" y="695099"/>
                  </a:lnTo>
                  <a:lnTo>
                    <a:pt x="770731" y="695325"/>
                  </a:lnTo>
                  <a:lnTo>
                    <a:pt x="762346" y="695099"/>
                  </a:lnTo>
                  <a:lnTo>
                    <a:pt x="754187" y="694646"/>
                  </a:lnTo>
                  <a:lnTo>
                    <a:pt x="746029" y="693514"/>
                  </a:lnTo>
                  <a:lnTo>
                    <a:pt x="737870" y="691703"/>
                  </a:lnTo>
                  <a:lnTo>
                    <a:pt x="730165" y="689666"/>
                  </a:lnTo>
                  <a:lnTo>
                    <a:pt x="722233" y="687176"/>
                  </a:lnTo>
                  <a:lnTo>
                    <a:pt x="714754" y="684006"/>
                  </a:lnTo>
                  <a:lnTo>
                    <a:pt x="707502" y="680837"/>
                  </a:lnTo>
                  <a:lnTo>
                    <a:pt x="700250" y="676989"/>
                  </a:lnTo>
                  <a:lnTo>
                    <a:pt x="693451" y="672914"/>
                  </a:lnTo>
                  <a:lnTo>
                    <a:pt x="686425" y="668387"/>
                  </a:lnTo>
                  <a:lnTo>
                    <a:pt x="679626" y="663633"/>
                  </a:lnTo>
                  <a:lnTo>
                    <a:pt x="673508" y="658426"/>
                  </a:lnTo>
                  <a:lnTo>
                    <a:pt x="667389" y="652767"/>
                  </a:lnTo>
                  <a:lnTo>
                    <a:pt x="661270" y="647108"/>
                  </a:lnTo>
                  <a:lnTo>
                    <a:pt x="655831" y="640769"/>
                  </a:lnTo>
                  <a:lnTo>
                    <a:pt x="650165" y="634431"/>
                  </a:lnTo>
                  <a:lnTo>
                    <a:pt x="645179" y="627639"/>
                  </a:lnTo>
                  <a:lnTo>
                    <a:pt x="640420" y="620622"/>
                  </a:lnTo>
                  <a:lnTo>
                    <a:pt x="635887" y="613378"/>
                  </a:lnTo>
                  <a:lnTo>
                    <a:pt x="631581" y="605681"/>
                  </a:lnTo>
                  <a:lnTo>
                    <a:pt x="627729" y="597985"/>
                  </a:lnTo>
                  <a:lnTo>
                    <a:pt x="624103" y="589835"/>
                  </a:lnTo>
                  <a:lnTo>
                    <a:pt x="620930" y="581459"/>
                  </a:lnTo>
                  <a:lnTo>
                    <a:pt x="617984" y="573084"/>
                  </a:lnTo>
                  <a:lnTo>
                    <a:pt x="615491" y="564481"/>
                  </a:lnTo>
                  <a:lnTo>
                    <a:pt x="613224" y="555653"/>
                  </a:lnTo>
                  <a:lnTo>
                    <a:pt x="612715" y="553111"/>
                  </a:lnTo>
                  <a:lnTo>
                    <a:pt x="611627" y="554028"/>
                  </a:lnTo>
                  <a:lnTo>
                    <a:pt x="610467" y="554712"/>
                  </a:lnTo>
                  <a:lnTo>
                    <a:pt x="608843" y="555169"/>
                  </a:lnTo>
                  <a:lnTo>
                    <a:pt x="607218" y="555625"/>
                  </a:lnTo>
                  <a:lnTo>
                    <a:pt x="605826" y="555169"/>
                  </a:lnTo>
                  <a:lnTo>
                    <a:pt x="604202" y="554712"/>
                  </a:lnTo>
                  <a:lnTo>
                    <a:pt x="602578" y="554028"/>
                  </a:lnTo>
                  <a:lnTo>
                    <a:pt x="601418" y="552659"/>
                  </a:lnTo>
                  <a:lnTo>
                    <a:pt x="600026" y="551290"/>
                  </a:lnTo>
                  <a:lnTo>
                    <a:pt x="598866" y="549236"/>
                  </a:lnTo>
                  <a:lnTo>
                    <a:pt x="597706" y="547183"/>
                  </a:lnTo>
                  <a:lnTo>
                    <a:pt x="596545" y="544673"/>
                  </a:lnTo>
                  <a:lnTo>
                    <a:pt x="595617" y="542163"/>
                  </a:lnTo>
                  <a:lnTo>
                    <a:pt x="594689" y="539196"/>
                  </a:lnTo>
                  <a:lnTo>
                    <a:pt x="593993" y="536230"/>
                  </a:lnTo>
                  <a:lnTo>
                    <a:pt x="593297" y="532808"/>
                  </a:lnTo>
                  <a:lnTo>
                    <a:pt x="592833" y="529385"/>
                  </a:lnTo>
                  <a:lnTo>
                    <a:pt x="592369" y="525734"/>
                  </a:lnTo>
                  <a:lnTo>
                    <a:pt x="592369" y="522312"/>
                  </a:lnTo>
                  <a:lnTo>
                    <a:pt x="592137" y="518433"/>
                  </a:lnTo>
                  <a:lnTo>
                    <a:pt x="592369" y="514554"/>
                  </a:lnTo>
                  <a:lnTo>
                    <a:pt x="592369" y="510903"/>
                  </a:lnTo>
                  <a:lnTo>
                    <a:pt x="593297" y="504058"/>
                  </a:lnTo>
                  <a:lnTo>
                    <a:pt x="593993" y="500635"/>
                  </a:lnTo>
                  <a:lnTo>
                    <a:pt x="594689" y="497669"/>
                  </a:lnTo>
                  <a:lnTo>
                    <a:pt x="595617" y="494931"/>
                  </a:lnTo>
                  <a:lnTo>
                    <a:pt x="596545" y="491964"/>
                  </a:lnTo>
                  <a:lnTo>
                    <a:pt x="597706" y="489683"/>
                  </a:lnTo>
                  <a:lnTo>
                    <a:pt x="598866" y="487401"/>
                  </a:lnTo>
                  <a:lnTo>
                    <a:pt x="600026" y="485576"/>
                  </a:lnTo>
                  <a:lnTo>
                    <a:pt x="601418" y="484206"/>
                  </a:lnTo>
                  <a:lnTo>
                    <a:pt x="602578" y="482837"/>
                  </a:lnTo>
                  <a:lnTo>
                    <a:pt x="604202" y="481925"/>
                  </a:lnTo>
                  <a:lnTo>
                    <a:pt x="605826" y="481468"/>
                  </a:lnTo>
                  <a:lnTo>
                    <a:pt x="607218" y="481012"/>
                  </a:lnTo>
                  <a:lnTo>
                    <a:pt x="608843" y="481468"/>
                  </a:lnTo>
                  <a:lnTo>
                    <a:pt x="609707" y="481711"/>
                  </a:lnTo>
                  <a:lnTo>
                    <a:pt x="609825" y="480497"/>
                  </a:lnTo>
                  <a:lnTo>
                    <a:pt x="611411" y="471442"/>
                  </a:lnTo>
                  <a:lnTo>
                    <a:pt x="613224" y="462387"/>
                  </a:lnTo>
                  <a:lnTo>
                    <a:pt x="615491" y="453558"/>
                  </a:lnTo>
                  <a:lnTo>
                    <a:pt x="617984" y="444730"/>
                  </a:lnTo>
                  <a:lnTo>
                    <a:pt x="620930" y="436354"/>
                  </a:lnTo>
                  <a:lnTo>
                    <a:pt x="624103" y="428205"/>
                  </a:lnTo>
                  <a:lnTo>
                    <a:pt x="627729" y="420055"/>
                  </a:lnTo>
                  <a:lnTo>
                    <a:pt x="631581" y="412359"/>
                  </a:lnTo>
                  <a:lnTo>
                    <a:pt x="635887" y="404662"/>
                  </a:lnTo>
                  <a:lnTo>
                    <a:pt x="640420" y="397418"/>
                  </a:lnTo>
                  <a:lnTo>
                    <a:pt x="645179" y="390400"/>
                  </a:lnTo>
                  <a:lnTo>
                    <a:pt x="650165" y="383609"/>
                  </a:lnTo>
                  <a:lnTo>
                    <a:pt x="655831" y="377044"/>
                  </a:lnTo>
                  <a:lnTo>
                    <a:pt x="661270" y="370932"/>
                  </a:lnTo>
                  <a:lnTo>
                    <a:pt x="667389" y="364820"/>
                  </a:lnTo>
                  <a:lnTo>
                    <a:pt x="673508" y="359387"/>
                  </a:lnTo>
                  <a:lnTo>
                    <a:pt x="679626" y="354407"/>
                  </a:lnTo>
                  <a:lnTo>
                    <a:pt x="686425" y="349427"/>
                  </a:lnTo>
                  <a:lnTo>
                    <a:pt x="693451" y="344899"/>
                  </a:lnTo>
                  <a:lnTo>
                    <a:pt x="700250" y="340598"/>
                  </a:lnTo>
                  <a:lnTo>
                    <a:pt x="707502" y="336976"/>
                  </a:lnTo>
                  <a:lnTo>
                    <a:pt x="714754" y="333581"/>
                  </a:lnTo>
                  <a:lnTo>
                    <a:pt x="722233" y="330864"/>
                  </a:lnTo>
                  <a:lnTo>
                    <a:pt x="730165" y="328374"/>
                  </a:lnTo>
                  <a:lnTo>
                    <a:pt x="737870" y="326110"/>
                  </a:lnTo>
                  <a:lnTo>
                    <a:pt x="746029" y="324526"/>
                  </a:lnTo>
                  <a:lnTo>
                    <a:pt x="754187" y="323394"/>
                  </a:lnTo>
                  <a:lnTo>
                    <a:pt x="762346" y="322488"/>
                  </a:lnTo>
                  <a:lnTo>
                    <a:pt x="770731" y="322262"/>
                  </a:lnTo>
                  <a:close/>
                  <a:moveTo>
                    <a:pt x="763369" y="208742"/>
                  </a:moveTo>
                  <a:lnTo>
                    <a:pt x="749996" y="209421"/>
                  </a:lnTo>
                  <a:lnTo>
                    <a:pt x="736397" y="210328"/>
                  </a:lnTo>
                  <a:lnTo>
                    <a:pt x="723025" y="211461"/>
                  </a:lnTo>
                  <a:lnTo>
                    <a:pt x="709879" y="212821"/>
                  </a:lnTo>
                  <a:lnTo>
                    <a:pt x="696733" y="214861"/>
                  </a:lnTo>
                  <a:lnTo>
                    <a:pt x="683587" y="216901"/>
                  </a:lnTo>
                  <a:lnTo>
                    <a:pt x="670668" y="219394"/>
                  </a:lnTo>
                  <a:lnTo>
                    <a:pt x="657975" y="222114"/>
                  </a:lnTo>
                  <a:lnTo>
                    <a:pt x="645056" y="225513"/>
                  </a:lnTo>
                  <a:lnTo>
                    <a:pt x="632363" y="228686"/>
                  </a:lnTo>
                  <a:lnTo>
                    <a:pt x="620124" y="232539"/>
                  </a:lnTo>
                  <a:lnTo>
                    <a:pt x="607658" y="236619"/>
                  </a:lnTo>
                  <a:lnTo>
                    <a:pt x="595645" y="240925"/>
                  </a:lnTo>
                  <a:lnTo>
                    <a:pt x="583633" y="245458"/>
                  </a:lnTo>
                  <a:lnTo>
                    <a:pt x="571620" y="250445"/>
                  </a:lnTo>
                  <a:lnTo>
                    <a:pt x="559834" y="255431"/>
                  </a:lnTo>
                  <a:lnTo>
                    <a:pt x="548275" y="261097"/>
                  </a:lnTo>
                  <a:lnTo>
                    <a:pt x="536942" y="266536"/>
                  </a:lnTo>
                  <a:lnTo>
                    <a:pt x="525609" y="272656"/>
                  </a:lnTo>
                  <a:lnTo>
                    <a:pt x="514503" y="279002"/>
                  </a:lnTo>
                  <a:lnTo>
                    <a:pt x="503398" y="285348"/>
                  </a:lnTo>
                  <a:lnTo>
                    <a:pt x="492518" y="292147"/>
                  </a:lnTo>
                  <a:lnTo>
                    <a:pt x="481866" y="299173"/>
                  </a:lnTo>
                  <a:lnTo>
                    <a:pt x="471439" y="306426"/>
                  </a:lnTo>
                  <a:lnTo>
                    <a:pt x="461240" y="313906"/>
                  </a:lnTo>
                  <a:lnTo>
                    <a:pt x="451041" y="321611"/>
                  </a:lnTo>
                  <a:lnTo>
                    <a:pt x="441295" y="329544"/>
                  </a:lnTo>
                  <a:lnTo>
                    <a:pt x="431775" y="337703"/>
                  </a:lnTo>
                  <a:lnTo>
                    <a:pt x="422029" y="346316"/>
                  </a:lnTo>
                  <a:lnTo>
                    <a:pt x="412736" y="354929"/>
                  </a:lnTo>
                  <a:lnTo>
                    <a:pt x="403896" y="363768"/>
                  </a:lnTo>
                  <a:lnTo>
                    <a:pt x="394830" y="372833"/>
                  </a:lnTo>
                  <a:lnTo>
                    <a:pt x="386217" y="382126"/>
                  </a:lnTo>
                  <a:lnTo>
                    <a:pt x="378058" y="391645"/>
                  </a:lnTo>
                  <a:lnTo>
                    <a:pt x="369672" y="401391"/>
                  </a:lnTo>
                  <a:lnTo>
                    <a:pt x="361739" y="411363"/>
                  </a:lnTo>
                  <a:lnTo>
                    <a:pt x="354033" y="421562"/>
                  </a:lnTo>
                  <a:lnTo>
                    <a:pt x="346780" y="431762"/>
                  </a:lnTo>
                  <a:lnTo>
                    <a:pt x="339300" y="442187"/>
                  </a:lnTo>
                  <a:lnTo>
                    <a:pt x="332274" y="452840"/>
                  </a:lnTo>
                  <a:lnTo>
                    <a:pt x="325701" y="463492"/>
                  </a:lnTo>
                  <a:lnTo>
                    <a:pt x="319128" y="474598"/>
                  </a:lnTo>
                  <a:lnTo>
                    <a:pt x="313008" y="485704"/>
                  </a:lnTo>
                  <a:lnTo>
                    <a:pt x="307115" y="497036"/>
                  </a:lnTo>
                  <a:lnTo>
                    <a:pt x="301222" y="508821"/>
                  </a:lnTo>
                  <a:lnTo>
                    <a:pt x="295783" y="520380"/>
                  </a:lnTo>
                  <a:lnTo>
                    <a:pt x="290796" y="532166"/>
                  </a:lnTo>
                  <a:lnTo>
                    <a:pt x="286036" y="543952"/>
                  </a:lnTo>
                  <a:lnTo>
                    <a:pt x="281503" y="556190"/>
                  </a:lnTo>
                  <a:lnTo>
                    <a:pt x="277197" y="568203"/>
                  </a:lnTo>
                  <a:lnTo>
                    <a:pt x="273117" y="580668"/>
                  </a:lnTo>
                  <a:lnTo>
                    <a:pt x="269264" y="593134"/>
                  </a:lnTo>
                  <a:lnTo>
                    <a:pt x="266091" y="605826"/>
                  </a:lnTo>
                  <a:lnTo>
                    <a:pt x="262691" y="618745"/>
                  </a:lnTo>
                  <a:lnTo>
                    <a:pt x="259971" y="631664"/>
                  </a:lnTo>
                  <a:lnTo>
                    <a:pt x="257478" y="644356"/>
                  </a:lnTo>
                  <a:lnTo>
                    <a:pt x="255438" y="657501"/>
                  </a:lnTo>
                  <a:lnTo>
                    <a:pt x="253398" y="670647"/>
                  </a:lnTo>
                  <a:lnTo>
                    <a:pt x="251812" y="684019"/>
                  </a:lnTo>
                  <a:lnTo>
                    <a:pt x="250905" y="697391"/>
                  </a:lnTo>
                  <a:lnTo>
                    <a:pt x="249772" y="710990"/>
                  </a:lnTo>
                  <a:lnTo>
                    <a:pt x="249319" y="724589"/>
                  </a:lnTo>
                  <a:lnTo>
                    <a:pt x="249319" y="738188"/>
                  </a:lnTo>
                  <a:lnTo>
                    <a:pt x="249319" y="752013"/>
                  </a:lnTo>
                  <a:lnTo>
                    <a:pt x="249772" y="765612"/>
                  </a:lnTo>
                  <a:lnTo>
                    <a:pt x="250905" y="778984"/>
                  </a:lnTo>
                  <a:lnTo>
                    <a:pt x="251812" y="792356"/>
                  </a:lnTo>
                  <a:lnTo>
                    <a:pt x="253398" y="805728"/>
                  </a:lnTo>
                  <a:lnTo>
                    <a:pt x="255438" y="818647"/>
                  </a:lnTo>
                  <a:lnTo>
                    <a:pt x="257478" y="831793"/>
                  </a:lnTo>
                  <a:lnTo>
                    <a:pt x="259971" y="844938"/>
                  </a:lnTo>
                  <a:lnTo>
                    <a:pt x="262691" y="857857"/>
                  </a:lnTo>
                  <a:lnTo>
                    <a:pt x="266091" y="870549"/>
                  </a:lnTo>
                  <a:lnTo>
                    <a:pt x="269264" y="883015"/>
                  </a:lnTo>
                  <a:lnTo>
                    <a:pt x="273117" y="895707"/>
                  </a:lnTo>
                  <a:lnTo>
                    <a:pt x="277197" y="907946"/>
                  </a:lnTo>
                  <a:lnTo>
                    <a:pt x="281503" y="920185"/>
                  </a:lnTo>
                  <a:lnTo>
                    <a:pt x="286036" y="932197"/>
                  </a:lnTo>
                  <a:lnTo>
                    <a:pt x="290796" y="944436"/>
                  </a:lnTo>
                  <a:lnTo>
                    <a:pt x="295783" y="956221"/>
                  </a:lnTo>
                  <a:lnTo>
                    <a:pt x="301222" y="967780"/>
                  </a:lnTo>
                  <a:lnTo>
                    <a:pt x="307115" y="979113"/>
                  </a:lnTo>
                  <a:lnTo>
                    <a:pt x="313008" y="990445"/>
                  </a:lnTo>
                  <a:lnTo>
                    <a:pt x="319128" y="1001551"/>
                  </a:lnTo>
                  <a:lnTo>
                    <a:pt x="325701" y="1012656"/>
                  </a:lnTo>
                  <a:lnTo>
                    <a:pt x="332274" y="1023535"/>
                  </a:lnTo>
                  <a:lnTo>
                    <a:pt x="339300" y="1034188"/>
                  </a:lnTo>
                  <a:lnTo>
                    <a:pt x="346780" y="1044840"/>
                  </a:lnTo>
                  <a:lnTo>
                    <a:pt x="354033" y="1055039"/>
                  </a:lnTo>
                  <a:lnTo>
                    <a:pt x="361739" y="1065238"/>
                  </a:lnTo>
                  <a:lnTo>
                    <a:pt x="369672" y="1074984"/>
                  </a:lnTo>
                  <a:lnTo>
                    <a:pt x="378058" y="1084503"/>
                  </a:lnTo>
                  <a:lnTo>
                    <a:pt x="386217" y="1094249"/>
                  </a:lnTo>
                  <a:lnTo>
                    <a:pt x="394830" y="1103542"/>
                  </a:lnTo>
                  <a:lnTo>
                    <a:pt x="403896" y="1112608"/>
                  </a:lnTo>
                  <a:lnTo>
                    <a:pt x="412736" y="1121447"/>
                  </a:lnTo>
                  <a:lnTo>
                    <a:pt x="422029" y="1130059"/>
                  </a:lnTo>
                  <a:lnTo>
                    <a:pt x="431775" y="1138672"/>
                  </a:lnTo>
                  <a:lnTo>
                    <a:pt x="441295" y="1146604"/>
                  </a:lnTo>
                  <a:lnTo>
                    <a:pt x="451041" y="1154764"/>
                  </a:lnTo>
                  <a:lnTo>
                    <a:pt x="461240" y="1162470"/>
                  </a:lnTo>
                  <a:lnTo>
                    <a:pt x="471439" y="1169949"/>
                  </a:lnTo>
                  <a:lnTo>
                    <a:pt x="481866" y="1177202"/>
                  </a:lnTo>
                  <a:lnTo>
                    <a:pt x="492518" y="1184228"/>
                  </a:lnTo>
                  <a:lnTo>
                    <a:pt x="503398" y="1191027"/>
                  </a:lnTo>
                  <a:lnTo>
                    <a:pt x="514503" y="1197600"/>
                  </a:lnTo>
                  <a:lnTo>
                    <a:pt x="525609" y="1203719"/>
                  </a:lnTo>
                  <a:lnTo>
                    <a:pt x="536942" y="1209612"/>
                  </a:lnTo>
                  <a:lnTo>
                    <a:pt x="548275" y="1215505"/>
                  </a:lnTo>
                  <a:lnTo>
                    <a:pt x="559834" y="1220718"/>
                  </a:lnTo>
                  <a:lnTo>
                    <a:pt x="571620" y="1226157"/>
                  </a:lnTo>
                  <a:lnTo>
                    <a:pt x="583633" y="1230917"/>
                  </a:lnTo>
                  <a:lnTo>
                    <a:pt x="595645" y="1235450"/>
                  </a:lnTo>
                  <a:lnTo>
                    <a:pt x="607658" y="1239756"/>
                  </a:lnTo>
                  <a:lnTo>
                    <a:pt x="620124" y="1243836"/>
                  </a:lnTo>
                  <a:lnTo>
                    <a:pt x="632363" y="1247462"/>
                  </a:lnTo>
                  <a:lnTo>
                    <a:pt x="645056" y="1251088"/>
                  </a:lnTo>
                  <a:lnTo>
                    <a:pt x="657975" y="1254035"/>
                  </a:lnTo>
                  <a:lnTo>
                    <a:pt x="670668" y="1256981"/>
                  </a:lnTo>
                  <a:lnTo>
                    <a:pt x="683587" y="1259474"/>
                  </a:lnTo>
                  <a:lnTo>
                    <a:pt x="696733" y="1261741"/>
                  </a:lnTo>
                  <a:lnTo>
                    <a:pt x="709879" y="1263327"/>
                  </a:lnTo>
                  <a:lnTo>
                    <a:pt x="723025" y="1264914"/>
                  </a:lnTo>
                  <a:lnTo>
                    <a:pt x="736397" y="1266274"/>
                  </a:lnTo>
                  <a:lnTo>
                    <a:pt x="749996" y="1266954"/>
                  </a:lnTo>
                  <a:lnTo>
                    <a:pt x="763369" y="1267407"/>
                  </a:lnTo>
                  <a:lnTo>
                    <a:pt x="776968" y="1267634"/>
                  </a:lnTo>
                  <a:lnTo>
                    <a:pt x="790567" y="1267407"/>
                  </a:lnTo>
                  <a:lnTo>
                    <a:pt x="804167" y="1266954"/>
                  </a:lnTo>
                  <a:lnTo>
                    <a:pt x="817539" y="1266274"/>
                  </a:lnTo>
                  <a:lnTo>
                    <a:pt x="830912" y="1264914"/>
                  </a:lnTo>
                  <a:lnTo>
                    <a:pt x="844284" y="1263327"/>
                  </a:lnTo>
                  <a:lnTo>
                    <a:pt x="857430" y="1261741"/>
                  </a:lnTo>
                  <a:lnTo>
                    <a:pt x="870576" y="1259474"/>
                  </a:lnTo>
                  <a:lnTo>
                    <a:pt x="883269" y="1256981"/>
                  </a:lnTo>
                  <a:lnTo>
                    <a:pt x="896188" y="1254035"/>
                  </a:lnTo>
                  <a:lnTo>
                    <a:pt x="908880" y="1251088"/>
                  </a:lnTo>
                  <a:lnTo>
                    <a:pt x="921346" y="1247462"/>
                  </a:lnTo>
                  <a:lnTo>
                    <a:pt x="933812" y="1243836"/>
                  </a:lnTo>
                  <a:lnTo>
                    <a:pt x="946278" y="1239756"/>
                  </a:lnTo>
                  <a:lnTo>
                    <a:pt x="958518" y="1235450"/>
                  </a:lnTo>
                  <a:lnTo>
                    <a:pt x="970304" y="1230917"/>
                  </a:lnTo>
                  <a:lnTo>
                    <a:pt x="982543" y="1226157"/>
                  </a:lnTo>
                  <a:lnTo>
                    <a:pt x="994102" y="1220718"/>
                  </a:lnTo>
                  <a:lnTo>
                    <a:pt x="1005662" y="1215505"/>
                  </a:lnTo>
                  <a:lnTo>
                    <a:pt x="1017221" y="1209612"/>
                  </a:lnTo>
                  <a:lnTo>
                    <a:pt x="1028554" y="1203719"/>
                  </a:lnTo>
                  <a:lnTo>
                    <a:pt x="1039660" y="1197600"/>
                  </a:lnTo>
                  <a:lnTo>
                    <a:pt x="1050539" y="1191027"/>
                  </a:lnTo>
                  <a:lnTo>
                    <a:pt x="1061418" y="1184228"/>
                  </a:lnTo>
                  <a:lnTo>
                    <a:pt x="1072071" y="1177202"/>
                  </a:lnTo>
                  <a:lnTo>
                    <a:pt x="1082497" y="1169949"/>
                  </a:lnTo>
                  <a:lnTo>
                    <a:pt x="1092696" y="1162470"/>
                  </a:lnTo>
                  <a:lnTo>
                    <a:pt x="1102669" y="1154764"/>
                  </a:lnTo>
                  <a:lnTo>
                    <a:pt x="1112642" y="1146604"/>
                  </a:lnTo>
                  <a:lnTo>
                    <a:pt x="1122388" y="1138672"/>
                  </a:lnTo>
                  <a:lnTo>
                    <a:pt x="1131681" y="1130059"/>
                  </a:lnTo>
                  <a:lnTo>
                    <a:pt x="1141200" y="1121447"/>
                  </a:lnTo>
                  <a:lnTo>
                    <a:pt x="1150266" y="1112608"/>
                  </a:lnTo>
                  <a:lnTo>
                    <a:pt x="1159106" y="1103542"/>
                  </a:lnTo>
                  <a:lnTo>
                    <a:pt x="1167492" y="1094249"/>
                  </a:lnTo>
                  <a:lnTo>
                    <a:pt x="1175878" y="1084503"/>
                  </a:lnTo>
                  <a:lnTo>
                    <a:pt x="1184264" y="1074984"/>
                  </a:lnTo>
                  <a:lnTo>
                    <a:pt x="1191971" y="1065238"/>
                  </a:lnTo>
                  <a:lnTo>
                    <a:pt x="1199904" y="1055039"/>
                  </a:lnTo>
                  <a:lnTo>
                    <a:pt x="1207383" y="1044840"/>
                  </a:lnTo>
                  <a:lnTo>
                    <a:pt x="1214409" y="1034188"/>
                  </a:lnTo>
                  <a:lnTo>
                    <a:pt x="1221662" y="1023535"/>
                  </a:lnTo>
                  <a:lnTo>
                    <a:pt x="1228462" y="1012656"/>
                  </a:lnTo>
                  <a:lnTo>
                    <a:pt x="1234582" y="1001551"/>
                  </a:lnTo>
                  <a:lnTo>
                    <a:pt x="1240928" y="990445"/>
                  </a:lnTo>
                  <a:lnTo>
                    <a:pt x="1247048" y="979113"/>
                  </a:lnTo>
                  <a:lnTo>
                    <a:pt x="1252487" y="967780"/>
                  </a:lnTo>
                  <a:lnTo>
                    <a:pt x="1258154" y="956221"/>
                  </a:lnTo>
                  <a:lnTo>
                    <a:pt x="1263140" y="944436"/>
                  </a:lnTo>
                  <a:lnTo>
                    <a:pt x="1268126" y="932197"/>
                  </a:lnTo>
                  <a:lnTo>
                    <a:pt x="1272659" y="920185"/>
                  </a:lnTo>
                  <a:lnTo>
                    <a:pt x="1276966" y="907946"/>
                  </a:lnTo>
                  <a:lnTo>
                    <a:pt x="1281046" y="895707"/>
                  </a:lnTo>
                  <a:lnTo>
                    <a:pt x="1284672" y="883015"/>
                  </a:lnTo>
                  <a:lnTo>
                    <a:pt x="1288072" y="870549"/>
                  </a:lnTo>
                  <a:lnTo>
                    <a:pt x="1291245" y="857857"/>
                  </a:lnTo>
                  <a:lnTo>
                    <a:pt x="1293965" y="844938"/>
                  </a:lnTo>
                  <a:lnTo>
                    <a:pt x="1296458" y="831793"/>
                  </a:lnTo>
                  <a:lnTo>
                    <a:pt x="1298724" y="818647"/>
                  </a:lnTo>
                  <a:lnTo>
                    <a:pt x="1300538" y="805728"/>
                  </a:lnTo>
                  <a:lnTo>
                    <a:pt x="1301898" y="792356"/>
                  </a:lnTo>
                  <a:lnTo>
                    <a:pt x="1303258" y="778984"/>
                  </a:lnTo>
                  <a:lnTo>
                    <a:pt x="1303938" y="765612"/>
                  </a:lnTo>
                  <a:lnTo>
                    <a:pt x="1304618" y="752013"/>
                  </a:lnTo>
                  <a:lnTo>
                    <a:pt x="1304844" y="738188"/>
                  </a:lnTo>
                  <a:lnTo>
                    <a:pt x="1304618" y="724589"/>
                  </a:lnTo>
                  <a:lnTo>
                    <a:pt x="1303938" y="710990"/>
                  </a:lnTo>
                  <a:lnTo>
                    <a:pt x="1303258" y="697391"/>
                  </a:lnTo>
                  <a:lnTo>
                    <a:pt x="1301898" y="684019"/>
                  </a:lnTo>
                  <a:lnTo>
                    <a:pt x="1300538" y="670647"/>
                  </a:lnTo>
                  <a:lnTo>
                    <a:pt x="1298724" y="657501"/>
                  </a:lnTo>
                  <a:lnTo>
                    <a:pt x="1296458" y="644356"/>
                  </a:lnTo>
                  <a:lnTo>
                    <a:pt x="1293965" y="631664"/>
                  </a:lnTo>
                  <a:lnTo>
                    <a:pt x="1291245" y="618745"/>
                  </a:lnTo>
                  <a:lnTo>
                    <a:pt x="1288072" y="605826"/>
                  </a:lnTo>
                  <a:lnTo>
                    <a:pt x="1284672" y="593134"/>
                  </a:lnTo>
                  <a:lnTo>
                    <a:pt x="1281046" y="580668"/>
                  </a:lnTo>
                  <a:lnTo>
                    <a:pt x="1276966" y="568203"/>
                  </a:lnTo>
                  <a:lnTo>
                    <a:pt x="1272659" y="556190"/>
                  </a:lnTo>
                  <a:lnTo>
                    <a:pt x="1268126" y="543952"/>
                  </a:lnTo>
                  <a:lnTo>
                    <a:pt x="1263140" y="532166"/>
                  </a:lnTo>
                  <a:lnTo>
                    <a:pt x="1258154" y="520380"/>
                  </a:lnTo>
                  <a:lnTo>
                    <a:pt x="1252487" y="508821"/>
                  </a:lnTo>
                  <a:lnTo>
                    <a:pt x="1247048" y="497036"/>
                  </a:lnTo>
                  <a:lnTo>
                    <a:pt x="1240928" y="485704"/>
                  </a:lnTo>
                  <a:lnTo>
                    <a:pt x="1234582" y="474598"/>
                  </a:lnTo>
                  <a:lnTo>
                    <a:pt x="1228462" y="463492"/>
                  </a:lnTo>
                  <a:lnTo>
                    <a:pt x="1221662" y="452840"/>
                  </a:lnTo>
                  <a:lnTo>
                    <a:pt x="1214409" y="442187"/>
                  </a:lnTo>
                  <a:lnTo>
                    <a:pt x="1207383" y="431762"/>
                  </a:lnTo>
                  <a:lnTo>
                    <a:pt x="1199904" y="421562"/>
                  </a:lnTo>
                  <a:lnTo>
                    <a:pt x="1191971" y="411363"/>
                  </a:lnTo>
                  <a:lnTo>
                    <a:pt x="1184264" y="401391"/>
                  </a:lnTo>
                  <a:lnTo>
                    <a:pt x="1175878" y="391645"/>
                  </a:lnTo>
                  <a:lnTo>
                    <a:pt x="1167492" y="382126"/>
                  </a:lnTo>
                  <a:lnTo>
                    <a:pt x="1159106" y="372833"/>
                  </a:lnTo>
                  <a:lnTo>
                    <a:pt x="1150266" y="363768"/>
                  </a:lnTo>
                  <a:lnTo>
                    <a:pt x="1141200" y="354929"/>
                  </a:lnTo>
                  <a:lnTo>
                    <a:pt x="1131681" y="346316"/>
                  </a:lnTo>
                  <a:lnTo>
                    <a:pt x="1122388" y="337703"/>
                  </a:lnTo>
                  <a:lnTo>
                    <a:pt x="1112642" y="329544"/>
                  </a:lnTo>
                  <a:lnTo>
                    <a:pt x="1102669" y="321611"/>
                  </a:lnTo>
                  <a:lnTo>
                    <a:pt x="1092696" y="313906"/>
                  </a:lnTo>
                  <a:lnTo>
                    <a:pt x="1082497" y="306426"/>
                  </a:lnTo>
                  <a:lnTo>
                    <a:pt x="1072071" y="299173"/>
                  </a:lnTo>
                  <a:lnTo>
                    <a:pt x="1061418" y="292147"/>
                  </a:lnTo>
                  <a:lnTo>
                    <a:pt x="1050539" y="285348"/>
                  </a:lnTo>
                  <a:lnTo>
                    <a:pt x="1039660" y="279002"/>
                  </a:lnTo>
                  <a:lnTo>
                    <a:pt x="1028554" y="272656"/>
                  </a:lnTo>
                  <a:lnTo>
                    <a:pt x="1017221" y="266536"/>
                  </a:lnTo>
                  <a:lnTo>
                    <a:pt x="1005662" y="261097"/>
                  </a:lnTo>
                  <a:lnTo>
                    <a:pt x="994102" y="255431"/>
                  </a:lnTo>
                  <a:lnTo>
                    <a:pt x="982543" y="250445"/>
                  </a:lnTo>
                  <a:lnTo>
                    <a:pt x="970304" y="245458"/>
                  </a:lnTo>
                  <a:lnTo>
                    <a:pt x="958518" y="240925"/>
                  </a:lnTo>
                  <a:lnTo>
                    <a:pt x="946278" y="236619"/>
                  </a:lnTo>
                  <a:lnTo>
                    <a:pt x="933812" y="232539"/>
                  </a:lnTo>
                  <a:lnTo>
                    <a:pt x="921346" y="228686"/>
                  </a:lnTo>
                  <a:lnTo>
                    <a:pt x="908880" y="225513"/>
                  </a:lnTo>
                  <a:lnTo>
                    <a:pt x="896188" y="222114"/>
                  </a:lnTo>
                  <a:lnTo>
                    <a:pt x="883269" y="219394"/>
                  </a:lnTo>
                  <a:lnTo>
                    <a:pt x="870576" y="216901"/>
                  </a:lnTo>
                  <a:lnTo>
                    <a:pt x="857430" y="214861"/>
                  </a:lnTo>
                  <a:lnTo>
                    <a:pt x="844284" y="212821"/>
                  </a:lnTo>
                  <a:lnTo>
                    <a:pt x="830912" y="211461"/>
                  </a:lnTo>
                  <a:lnTo>
                    <a:pt x="817539" y="210328"/>
                  </a:lnTo>
                  <a:lnTo>
                    <a:pt x="804167" y="209421"/>
                  </a:lnTo>
                  <a:lnTo>
                    <a:pt x="790567" y="208742"/>
                  </a:lnTo>
                  <a:lnTo>
                    <a:pt x="776968" y="208742"/>
                  </a:lnTo>
                  <a:lnTo>
                    <a:pt x="763369" y="208742"/>
                  </a:lnTo>
                  <a:close/>
                  <a:moveTo>
                    <a:pt x="880549" y="0"/>
                  </a:moveTo>
                  <a:lnTo>
                    <a:pt x="994556" y="20398"/>
                  </a:lnTo>
                  <a:lnTo>
                    <a:pt x="975517" y="106977"/>
                  </a:lnTo>
                  <a:lnTo>
                    <a:pt x="993649" y="113097"/>
                  </a:lnTo>
                  <a:lnTo>
                    <a:pt x="1011328" y="119216"/>
                  </a:lnTo>
                  <a:lnTo>
                    <a:pt x="1028554" y="126242"/>
                  </a:lnTo>
                  <a:lnTo>
                    <a:pt x="1045779" y="133722"/>
                  </a:lnTo>
                  <a:lnTo>
                    <a:pt x="1062778" y="141654"/>
                  </a:lnTo>
                  <a:lnTo>
                    <a:pt x="1079324" y="150040"/>
                  </a:lnTo>
                  <a:lnTo>
                    <a:pt x="1095870" y="158879"/>
                  </a:lnTo>
                  <a:lnTo>
                    <a:pt x="1112189" y="167945"/>
                  </a:lnTo>
                  <a:lnTo>
                    <a:pt x="1169079" y="87486"/>
                  </a:lnTo>
                  <a:lnTo>
                    <a:pt x="1265406" y="148000"/>
                  </a:lnTo>
                  <a:lnTo>
                    <a:pt x="1204210" y="234126"/>
                  </a:lnTo>
                  <a:lnTo>
                    <a:pt x="1217583" y="245685"/>
                  </a:lnTo>
                  <a:lnTo>
                    <a:pt x="1230275" y="257697"/>
                  </a:lnTo>
                  <a:lnTo>
                    <a:pt x="1242968" y="269936"/>
                  </a:lnTo>
                  <a:lnTo>
                    <a:pt x="1255434" y="282402"/>
                  </a:lnTo>
                  <a:lnTo>
                    <a:pt x="1267220" y="295547"/>
                  </a:lnTo>
                  <a:lnTo>
                    <a:pt x="1278779" y="308693"/>
                  </a:lnTo>
                  <a:lnTo>
                    <a:pt x="1290112" y="322291"/>
                  </a:lnTo>
                  <a:lnTo>
                    <a:pt x="1300991" y="336117"/>
                  </a:lnTo>
                  <a:lnTo>
                    <a:pt x="1397999" y="274016"/>
                  </a:lnTo>
                  <a:lnTo>
                    <a:pt x="1461915" y="365128"/>
                  </a:lnTo>
                  <a:lnTo>
                    <a:pt x="1360828" y="429948"/>
                  </a:lnTo>
                  <a:lnTo>
                    <a:pt x="1368307" y="444907"/>
                  </a:lnTo>
                  <a:lnTo>
                    <a:pt x="1375560" y="460319"/>
                  </a:lnTo>
                  <a:lnTo>
                    <a:pt x="1382360" y="475504"/>
                  </a:lnTo>
                  <a:lnTo>
                    <a:pt x="1388933" y="491143"/>
                  </a:lnTo>
                  <a:lnTo>
                    <a:pt x="1395052" y="507008"/>
                  </a:lnTo>
                  <a:lnTo>
                    <a:pt x="1400719" y="522873"/>
                  </a:lnTo>
                  <a:lnTo>
                    <a:pt x="1405932" y="538965"/>
                  </a:lnTo>
                  <a:lnTo>
                    <a:pt x="1410918" y="555511"/>
                  </a:lnTo>
                  <a:lnTo>
                    <a:pt x="1478508" y="542018"/>
                  </a:lnTo>
                  <a:lnTo>
                    <a:pt x="1463660" y="532324"/>
                  </a:lnTo>
                  <a:lnTo>
                    <a:pt x="1511276" y="462460"/>
                  </a:lnTo>
                  <a:lnTo>
                    <a:pt x="1571815" y="502155"/>
                  </a:lnTo>
                  <a:lnTo>
                    <a:pt x="1580205" y="490814"/>
                  </a:lnTo>
                  <a:lnTo>
                    <a:pt x="1588821" y="479926"/>
                  </a:lnTo>
                  <a:lnTo>
                    <a:pt x="1597664" y="469265"/>
                  </a:lnTo>
                  <a:lnTo>
                    <a:pt x="1606960" y="459057"/>
                  </a:lnTo>
                  <a:lnTo>
                    <a:pt x="1616256" y="448850"/>
                  </a:lnTo>
                  <a:lnTo>
                    <a:pt x="1626006" y="439096"/>
                  </a:lnTo>
                  <a:lnTo>
                    <a:pt x="1635983" y="429342"/>
                  </a:lnTo>
                  <a:lnTo>
                    <a:pt x="1646186" y="420042"/>
                  </a:lnTo>
                  <a:lnTo>
                    <a:pt x="1609454" y="365376"/>
                  </a:lnTo>
                  <a:lnTo>
                    <a:pt x="1680424" y="318421"/>
                  </a:lnTo>
                  <a:lnTo>
                    <a:pt x="1714888" y="370139"/>
                  </a:lnTo>
                  <a:lnTo>
                    <a:pt x="1727359" y="362881"/>
                  </a:lnTo>
                  <a:lnTo>
                    <a:pt x="1739830" y="356076"/>
                  </a:lnTo>
                  <a:lnTo>
                    <a:pt x="1752527" y="349724"/>
                  </a:lnTo>
                  <a:lnTo>
                    <a:pt x="1765451" y="343600"/>
                  </a:lnTo>
                  <a:lnTo>
                    <a:pt x="1778376" y="338156"/>
                  </a:lnTo>
                  <a:lnTo>
                    <a:pt x="1791753" y="332712"/>
                  </a:lnTo>
                  <a:lnTo>
                    <a:pt x="1805358" y="327948"/>
                  </a:lnTo>
                  <a:lnTo>
                    <a:pt x="1819189" y="323639"/>
                  </a:lnTo>
                  <a:lnTo>
                    <a:pt x="1807625" y="264889"/>
                  </a:lnTo>
                  <a:lnTo>
                    <a:pt x="1890839" y="247650"/>
                  </a:lnTo>
                  <a:lnTo>
                    <a:pt x="1902176" y="306173"/>
                  </a:lnTo>
                  <a:lnTo>
                    <a:pt x="1914646" y="305265"/>
                  </a:lnTo>
                  <a:lnTo>
                    <a:pt x="1927571" y="304131"/>
                  </a:lnTo>
                  <a:lnTo>
                    <a:pt x="1940495" y="303677"/>
                  </a:lnTo>
                  <a:lnTo>
                    <a:pt x="1953192" y="303451"/>
                  </a:lnTo>
                  <a:lnTo>
                    <a:pt x="1968837" y="303677"/>
                  </a:lnTo>
                  <a:lnTo>
                    <a:pt x="1984482" y="304812"/>
                  </a:lnTo>
                  <a:lnTo>
                    <a:pt x="1999901" y="305946"/>
                  </a:lnTo>
                  <a:lnTo>
                    <a:pt x="2015319" y="307760"/>
                  </a:lnTo>
                  <a:lnTo>
                    <a:pt x="2028243" y="246062"/>
                  </a:lnTo>
                  <a:lnTo>
                    <a:pt x="2111003" y="261260"/>
                  </a:lnTo>
                  <a:lnTo>
                    <a:pt x="2097172" y="326361"/>
                  </a:lnTo>
                  <a:lnTo>
                    <a:pt x="2110323" y="330897"/>
                  </a:lnTo>
                  <a:lnTo>
                    <a:pt x="2122794" y="335888"/>
                  </a:lnTo>
                  <a:lnTo>
                    <a:pt x="2135491" y="341105"/>
                  </a:lnTo>
                  <a:lnTo>
                    <a:pt x="2147962" y="346549"/>
                  </a:lnTo>
                  <a:lnTo>
                    <a:pt x="2160206" y="352673"/>
                  </a:lnTo>
                  <a:lnTo>
                    <a:pt x="2172223" y="359024"/>
                  </a:lnTo>
                  <a:lnTo>
                    <a:pt x="2184240" y="365603"/>
                  </a:lnTo>
                  <a:lnTo>
                    <a:pt x="2196031" y="372634"/>
                  </a:lnTo>
                  <a:lnTo>
                    <a:pt x="2237298" y="311843"/>
                  </a:lnTo>
                  <a:lnTo>
                    <a:pt x="2306907" y="357210"/>
                  </a:lnTo>
                  <a:lnTo>
                    <a:pt x="2262919" y="422311"/>
                  </a:lnTo>
                  <a:lnTo>
                    <a:pt x="2272442" y="430930"/>
                  </a:lnTo>
                  <a:lnTo>
                    <a:pt x="2281739" y="440003"/>
                  </a:lnTo>
                  <a:lnTo>
                    <a:pt x="2290808" y="449304"/>
                  </a:lnTo>
                  <a:lnTo>
                    <a:pt x="2299651" y="458830"/>
                  </a:lnTo>
                  <a:lnTo>
                    <a:pt x="2308267" y="468584"/>
                  </a:lnTo>
                  <a:lnTo>
                    <a:pt x="2316883" y="478338"/>
                  </a:lnTo>
                  <a:lnTo>
                    <a:pt x="2324819" y="488772"/>
                  </a:lnTo>
                  <a:lnTo>
                    <a:pt x="2332755" y="499207"/>
                  </a:lnTo>
                  <a:lnTo>
                    <a:pt x="2403045" y="452252"/>
                  </a:lnTo>
                  <a:lnTo>
                    <a:pt x="2449300" y="520982"/>
                  </a:lnTo>
                  <a:lnTo>
                    <a:pt x="2376063" y="569751"/>
                  </a:lnTo>
                  <a:lnTo>
                    <a:pt x="2381731" y="581093"/>
                  </a:lnTo>
                  <a:lnTo>
                    <a:pt x="2386719" y="592435"/>
                  </a:lnTo>
                  <a:lnTo>
                    <a:pt x="2391708" y="604230"/>
                  </a:lnTo>
                  <a:lnTo>
                    <a:pt x="2396469" y="615798"/>
                  </a:lnTo>
                  <a:lnTo>
                    <a:pt x="2400777" y="627594"/>
                  </a:lnTo>
                  <a:lnTo>
                    <a:pt x="2405085" y="639616"/>
                  </a:lnTo>
                  <a:lnTo>
                    <a:pt x="2408940" y="651865"/>
                  </a:lnTo>
                  <a:lnTo>
                    <a:pt x="2412568" y="664113"/>
                  </a:lnTo>
                  <a:lnTo>
                    <a:pt x="2500543" y="645740"/>
                  </a:lnTo>
                  <a:lnTo>
                    <a:pt x="2516188" y="727400"/>
                  </a:lnTo>
                  <a:lnTo>
                    <a:pt x="2427759" y="745773"/>
                  </a:lnTo>
                  <a:lnTo>
                    <a:pt x="2429346" y="759610"/>
                  </a:lnTo>
                  <a:lnTo>
                    <a:pt x="2430027" y="773447"/>
                  </a:lnTo>
                  <a:lnTo>
                    <a:pt x="2430934" y="787737"/>
                  </a:lnTo>
                  <a:lnTo>
                    <a:pt x="2431160" y="801801"/>
                  </a:lnTo>
                  <a:lnTo>
                    <a:pt x="2430934" y="813142"/>
                  </a:lnTo>
                  <a:lnTo>
                    <a:pt x="2430480" y="824711"/>
                  </a:lnTo>
                  <a:lnTo>
                    <a:pt x="2429800" y="836052"/>
                  </a:lnTo>
                  <a:lnTo>
                    <a:pt x="2428893" y="847167"/>
                  </a:lnTo>
                  <a:lnTo>
                    <a:pt x="2514601" y="863045"/>
                  </a:lnTo>
                  <a:lnTo>
                    <a:pt x="2497142" y="945158"/>
                  </a:lnTo>
                  <a:lnTo>
                    <a:pt x="2415062" y="929961"/>
                  </a:lnTo>
                  <a:lnTo>
                    <a:pt x="2411434" y="942890"/>
                  </a:lnTo>
                  <a:lnTo>
                    <a:pt x="2407580" y="955593"/>
                  </a:lnTo>
                  <a:lnTo>
                    <a:pt x="2403725" y="968068"/>
                  </a:lnTo>
                  <a:lnTo>
                    <a:pt x="2399190" y="980771"/>
                  </a:lnTo>
                  <a:lnTo>
                    <a:pt x="2394655" y="992793"/>
                  </a:lnTo>
                  <a:lnTo>
                    <a:pt x="2389440" y="1005042"/>
                  </a:lnTo>
                  <a:lnTo>
                    <a:pt x="2384225" y="1017064"/>
                  </a:lnTo>
                  <a:lnTo>
                    <a:pt x="2378330" y="1029086"/>
                  </a:lnTo>
                  <a:lnTo>
                    <a:pt x="2443178" y="1071050"/>
                  </a:lnTo>
                  <a:lnTo>
                    <a:pt x="2395562" y="1141141"/>
                  </a:lnTo>
                  <a:lnTo>
                    <a:pt x="2335023" y="1101446"/>
                  </a:lnTo>
                  <a:lnTo>
                    <a:pt x="2326633" y="1112560"/>
                  </a:lnTo>
                  <a:lnTo>
                    <a:pt x="2318017" y="1123675"/>
                  </a:lnTo>
                  <a:lnTo>
                    <a:pt x="2308948" y="1134336"/>
                  </a:lnTo>
                  <a:lnTo>
                    <a:pt x="2299878" y="1144544"/>
                  </a:lnTo>
                  <a:lnTo>
                    <a:pt x="2290355" y="1154751"/>
                  </a:lnTo>
                  <a:lnTo>
                    <a:pt x="2280832" y="1164505"/>
                  </a:lnTo>
                  <a:lnTo>
                    <a:pt x="2270628" y="1174259"/>
                  </a:lnTo>
                  <a:lnTo>
                    <a:pt x="2260425" y="1183332"/>
                  </a:lnTo>
                  <a:lnTo>
                    <a:pt x="2297157" y="1237998"/>
                  </a:lnTo>
                  <a:lnTo>
                    <a:pt x="2226641" y="1285180"/>
                  </a:lnTo>
                  <a:lnTo>
                    <a:pt x="2191723" y="1233462"/>
                  </a:lnTo>
                  <a:lnTo>
                    <a:pt x="2179252" y="1240494"/>
                  </a:lnTo>
                  <a:lnTo>
                    <a:pt x="2167008" y="1247299"/>
                  </a:lnTo>
                  <a:lnTo>
                    <a:pt x="2154084" y="1253877"/>
                  </a:lnTo>
                  <a:lnTo>
                    <a:pt x="2141160" y="1259774"/>
                  </a:lnTo>
                  <a:lnTo>
                    <a:pt x="2128236" y="1265445"/>
                  </a:lnTo>
                  <a:lnTo>
                    <a:pt x="2114858" y="1270662"/>
                  </a:lnTo>
                  <a:lnTo>
                    <a:pt x="2101480" y="1275653"/>
                  </a:lnTo>
                  <a:lnTo>
                    <a:pt x="2087876" y="1279962"/>
                  </a:lnTo>
                  <a:lnTo>
                    <a:pt x="2098759" y="1338712"/>
                  </a:lnTo>
                  <a:lnTo>
                    <a:pt x="2015773" y="1355951"/>
                  </a:lnTo>
                  <a:lnTo>
                    <a:pt x="2004662" y="1297202"/>
                  </a:lnTo>
                  <a:lnTo>
                    <a:pt x="1991965" y="1298336"/>
                  </a:lnTo>
                  <a:lnTo>
                    <a:pt x="1979267" y="1299470"/>
                  </a:lnTo>
                  <a:lnTo>
                    <a:pt x="1966343" y="1299924"/>
                  </a:lnTo>
                  <a:lnTo>
                    <a:pt x="1953192" y="1300150"/>
                  </a:lnTo>
                  <a:lnTo>
                    <a:pt x="1937774" y="1299924"/>
                  </a:lnTo>
                  <a:lnTo>
                    <a:pt x="1922356" y="1298789"/>
                  </a:lnTo>
                  <a:lnTo>
                    <a:pt x="1906937" y="1297655"/>
                  </a:lnTo>
                  <a:lnTo>
                    <a:pt x="1891519" y="1295841"/>
                  </a:lnTo>
                  <a:lnTo>
                    <a:pt x="1878368" y="1357312"/>
                  </a:lnTo>
                  <a:lnTo>
                    <a:pt x="1803886" y="1343802"/>
                  </a:lnTo>
                  <a:lnTo>
                    <a:pt x="1817914" y="1365194"/>
                  </a:lnTo>
                  <a:lnTo>
                    <a:pt x="1760991" y="1403737"/>
                  </a:lnTo>
                  <a:lnTo>
                    <a:pt x="1765073" y="1412806"/>
                  </a:lnTo>
                  <a:lnTo>
                    <a:pt x="1769155" y="1421875"/>
                  </a:lnTo>
                  <a:lnTo>
                    <a:pt x="1773237" y="1430944"/>
                  </a:lnTo>
                  <a:lnTo>
                    <a:pt x="1776866" y="1440467"/>
                  </a:lnTo>
                  <a:lnTo>
                    <a:pt x="1780268" y="1449763"/>
                  </a:lnTo>
                  <a:lnTo>
                    <a:pt x="1783670" y="1459285"/>
                  </a:lnTo>
                  <a:lnTo>
                    <a:pt x="1786391" y="1468808"/>
                  </a:lnTo>
                  <a:lnTo>
                    <a:pt x="1789112" y="1478557"/>
                  </a:lnTo>
                  <a:lnTo>
                    <a:pt x="1858055" y="1464047"/>
                  </a:lnTo>
                  <a:lnTo>
                    <a:pt x="1870075" y="1528664"/>
                  </a:lnTo>
                  <a:lnTo>
                    <a:pt x="1801359" y="1542948"/>
                  </a:lnTo>
                  <a:lnTo>
                    <a:pt x="1802266" y="1554057"/>
                  </a:lnTo>
                  <a:lnTo>
                    <a:pt x="1802946" y="1564940"/>
                  </a:lnTo>
                  <a:lnTo>
                    <a:pt x="1803627" y="1576277"/>
                  </a:lnTo>
                  <a:lnTo>
                    <a:pt x="1803854" y="1587386"/>
                  </a:lnTo>
                  <a:lnTo>
                    <a:pt x="1803627" y="1596455"/>
                  </a:lnTo>
                  <a:lnTo>
                    <a:pt x="1803173" y="1605524"/>
                  </a:lnTo>
                  <a:lnTo>
                    <a:pt x="1802720" y="1614367"/>
                  </a:lnTo>
                  <a:lnTo>
                    <a:pt x="1802039" y="1623436"/>
                  </a:lnTo>
                  <a:lnTo>
                    <a:pt x="1868941" y="1636133"/>
                  </a:lnTo>
                  <a:lnTo>
                    <a:pt x="1855334" y="1700977"/>
                  </a:lnTo>
                  <a:lnTo>
                    <a:pt x="1791154" y="1688960"/>
                  </a:lnTo>
                  <a:lnTo>
                    <a:pt x="1788659" y="1699163"/>
                  </a:lnTo>
                  <a:lnTo>
                    <a:pt x="1785711" y="1709365"/>
                  </a:lnTo>
                  <a:lnTo>
                    <a:pt x="1782309" y="1719115"/>
                  </a:lnTo>
                  <a:lnTo>
                    <a:pt x="1778907" y="1729091"/>
                  </a:lnTo>
                  <a:lnTo>
                    <a:pt x="1775278" y="1738840"/>
                  </a:lnTo>
                  <a:lnTo>
                    <a:pt x="1771196" y="1748363"/>
                  </a:lnTo>
                  <a:lnTo>
                    <a:pt x="1767114" y="1758112"/>
                  </a:lnTo>
                  <a:lnTo>
                    <a:pt x="1762578" y="1767408"/>
                  </a:lnTo>
                  <a:lnTo>
                    <a:pt x="1813152" y="1800737"/>
                  </a:lnTo>
                  <a:lnTo>
                    <a:pt x="1775959" y="1855831"/>
                  </a:lnTo>
                  <a:lnTo>
                    <a:pt x="1728787" y="1824543"/>
                  </a:lnTo>
                  <a:lnTo>
                    <a:pt x="1722211" y="1833385"/>
                  </a:lnTo>
                  <a:lnTo>
                    <a:pt x="1715634" y="1842228"/>
                  </a:lnTo>
                  <a:lnTo>
                    <a:pt x="1708604" y="1850617"/>
                  </a:lnTo>
                  <a:lnTo>
                    <a:pt x="1701573" y="1859006"/>
                  </a:lnTo>
                  <a:lnTo>
                    <a:pt x="1694089" y="1866714"/>
                  </a:lnTo>
                  <a:lnTo>
                    <a:pt x="1686378" y="1874650"/>
                  </a:lnTo>
                  <a:lnTo>
                    <a:pt x="1678668" y="1882132"/>
                  </a:lnTo>
                  <a:lnTo>
                    <a:pt x="1670730" y="1889614"/>
                  </a:lnTo>
                  <a:lnTo>
                    <a:pt x="1699305" y="1932919"/>
                  </a:lnTo>
                  <a:lnTo>
                    <a:pt x="1644196" y="1970329"/>
                  </a:lnTo>
                  <a:lnTo>
                    <a:pt x="1616982" y="1929064"/>
                  </a:lnTo>
                  <a:lnTo>
                    <a:pt x="1607457" y="1934959"/>
                  </a:lnTo>
                  <a:lnTo>
                    <a:pt x="1597932" y="1940174"/>
                  </a:lnTo>
                  <a:lnTo>
                    <a:pt x="1587727" y="1945162"/>
                  </a:lnTo>
                  <a:lnTo>
                    <a:pt x="1577975" y="1950150"/>
                  </a:lnTo>
                  <a:lnTo>
                    <a:pt x="1567543" y="1954684"/>
                  </a:lnTo>
                  <a:lnTo>
                    <a:pt x="1557337" y="1958539"/>
                  </a:lnTo>
                  <a:lnTo>
                    <a:pt x="1546678" y="1962393"/>
                  </a:lnTo>
                  <a:lnTo>
                    <a:pt x="1536019" y="1966021"/>
                  </a:lnTo>
                  <a:lnTo>
                    <a:pt x="1544637" y="2012273"/>
                  </a:lnTo>
                  <a:lnTo>
                    <a:pt x="1480003" y="2026104"/>
                  </a:lnTo>
                  <a:lnTo>
                    <a:pt x="1471159" y="1979624"/>
                  </a:lnTo>
                  <a:lnTo>
                    <a:pt x="1461407" y="1980531"/>
                  </a:lnTo>
                  <a:lnTo>
                    <a:pt x="1451202" y="1981438"/>
                  </a:lnTo>
                  <a:lnTo>
                    <a:pt x="1441450" y="1981892"/>
                  </a:lnTo>
                  <a:lnTo>
                    <a:pt x="1431244" y="1981892"/>
                  </a:lnTo>
                  <a:lnTo>
                    <a:pt x="1418998" y="1981665"/>
                  </a:lnTo>
                  <a:lnTo>
                    <a:pt x="1406752" y="1980985"/>
                  </a:lnTo>
                  <a:lnTo>
                    <a:pt x="1394959" y="1979851"/>
                  </a:lnTo>
                  <a:lnTo>
                    <a:pt x="1382939" y="1978491"/>
                  </a:lnTo>
                  <a:lnTo>
                    <a:pt x="1372734" y="2027237"/>
                  </a:lnTo>
                  <a:lnTo>
                    <a:pt x="1308553" y="2015221"/>
                  </a:lnTo>
                  <a:lnTo>
                    <a:pt x="1318985" y="1963754"/>
                  </a:lnTo>
                  <a:lnTo>
                    <a:pt x="1309007" y="1960126"/>
                  </a:lnTo>
                  <a:lnTo>
                    <a:pt x="1299028" y="1956272"/>
                  </a:lnTo>
                  <a:lnTo>
                    <a:pt x="1289276" y="1952190"/>
                  </a:lnTo>
                  <a:lnTo>
                    <a:pt x="1279525" y="1947883"/>
                  </a:lnTo>
                  <a:lnTo>
                    <a:pt x="1269773" y="1942895"/>
                  </a:lnTo>
                  <a:lnTo>
                    <a:pt x="1260475" y="1937907"/>
                  </a:lnTo>
                  <a:lnTo>
                    <a:pt x="1251176" y="1932692"/>
                  </a:lnTo>
                  <a:lnTo>
                    <a:pt x="1242105" y="1927024"/>
                  </a:lnTo>
                  <a:lnTo>
                    <a:pt x="1209675" y="1975317"/>
                  </a:lnTo>
                  <a:lnTo>
                    <a:pt x="1155473" y="1939267"/>
                  </a:lnTo>
                  <a:lnTo>
                    <a:pt x="1189944" y="1888027"/>
                  </a:lnTo>
                  <a:lnTo>
                    <a:pt x="1182460" y="1880998"/>
                  </a:lnTo>
                  <a:lnTo>
                    <a:pt x="1175203" y="1873970"/>
                  </a:lnTo>
                  <a:lnTo>
                    <a:pt x="1168173" y="1866488"/>
                  </a:lnTo>
                  <a:lnTo>
                    <a:pt x="1161142" y="1859006"/>
                  </a:lnTo>
                  <a:lnTo>
                    <a:pt x="1154566" y="1851070"/>
                  </a:lnTo>
                  <a:lnTo>
                    <a:pt x="1147989" y="1843361"/>
                  </a:lnTo>
                  <a:lnTo>
                    <a:pt x="1141412" y="1835199"/>
                  </a:lnTo>
                  <a:lnTo>
                    <a:pt x="1135289" y="1827037"/>
                  </a:lnTo>
                  <a:lnTo>
                    <a:pt x="1080633" y="1863994"/>
                  </a:lnTo>
                  <a:lnTo>
                    <a:pt x="1044575" y="1809806"/>
                  </a:lnTo>
                  <a:lnTo>
                    <a:pt x="1101498" y="1771262"/>
                  </a:lnTo>
                  <a:lnTo>
                    <a:pt x="1097189" y="1761966"/>
                  </a:lnTo>
                  <a:lnTo>
                    <a:pt x="1093107" y="1753351"/>
                  </a:lnTo>
                  <a:lnTo>
                    <a:pt x="1089478" y="1743828"/>
                  </a:lnTo>
                  <a:lnTo>
                    <a:pt x="1085623" y="1734759"/>
                  </a:lnTo>
                  <a:lnTo>
                    <a:pt x="1082448" y="1725236"/>
                  </a:lnTo>
                  <a:lnTo>
                    <a:pt x="1079046" y="1715941"/>
                  </a:lnTo>
                  <a:lnTo>
                    <a:pt x="1076098" y="1706418"/>
                  </a:lnTo>
                  <a:lnTo>
                    <a:pt x="1073376" y="1696442"/>
                  </a:lnTo>
                  <a:lnTo>
                    <a:pt x="1004660" y="1710953"/>
                  </a:lnTo>
                  <a:lnTo>
                    <a:pt x="992187" y="1646335"/>
                  </a:lnTo>
                  <a:lnTo>
                    <a:pt x="1061130" y="1631825"/>
                  </a:lnTo>
                  <a:lnTo>
                    <a:pt x="1060223" y="1620715"/>
                  </a:lnTo>
                  <a:lnTo>
                    <a:pt x="1059316" y="1609832"/>
                  </a:lnTo>
                  <a:lnTo>
                    <a:pt x="1058862" y="1598723"/>
                  </a:lnTo>
                  <a:lnTo>
                    <a:pt x="1058635" y="1587386"/>
                  </a:lnTo>
                  <a:lnTo>
                    <a:pt x="1058862" y="1578317"/>
                  </a:lnTo>
                  <a:lnTo>
                    <a:pt x="1059089" y="1569248"/>
                  </a:lnTo>
                  <a:lnTo>
                    <a:pt x="1059542" y="1560406"/>
                  </a:lnTo>
                  <a:lnTo>
                    <a:pt x="1060450" y="1551337"/>
                  </a:lnTo>
                  <a:lnTo>
                    <a:pt x="993548" y="1538867"/>
                  </a:lnTo>
                  <a:lnTo>
                    <a:pt x="1007155" y="1474023"/>
                  </a:lnTo>
                  <a:lnTo>
                    <a:pt x="1071335" y="1486039"/>
                  </a:lnTo>
                  <a:lnTo>
                    <a:pt x="1074057" y="1475836"/>
                  </a:lnTo>
                  <a:lnTo>
                    <a:pt x="1076778" y="1465860"/>
                  </a:lnTo>
                  <a:lnTo>
                    <a:pt x="1080180" y="1455658"/>
                  </a:lnTo>
                  <a:lnTo>
                    <a:pt x="1083582" y="1445908"/>
                  </a:lnTo>
                  <a:lnTo>
                    <a:pt x="1087210" y="1436159"/>
                  </a:lnTo>
                  <a:lnTo>
                    <a:pt x="1091292" y="1426410"/>
                  </a:lnTo>
                  <a:lnTo>
                    <a:pt x="1095375" y="1417114"/>
                  </a:lnTo>
                  <a:lnTo>
                    <a:pt x="1099683" y="1407818"/>
                  </a:lnTo>
                  <a:lnTo>
                    <a:pt x="1049337" y="1374263"/>
                  </a:lnTo>
                  <a:lnTo>
                    <a:pt x="1082596" y="1324488"/>
                  </a:lnTo>
                  <a:lnTo>
                    <a:pt x="1072071" y="1329961"/>
                  </a:lnTo>
                  <a:lnTo>
                    <a:pt x="1054392" y="1338574"/>
                  </a:lnTo>
                  <a:lnTo>
                    <a:pt x="1036486" y="1346733"/>
                  </a:lnTo>
                  <a:lnTo>
                    <a:pt x="1018581" y="1354213"/>
                  </a:lnTo>
                  <a:lnTo>
                    <a:pt x="1000222" y="1361012"/>
                  </a:lnTo>
                  <a:lnTo>
                    <a:pt x="981410" y="1367585"/>
                  </a:lnTo>
                  <a:lnTo>
                    <a:pt x="962597" y="1373478"/>
                  </a:lnTo>
                  <a:lnTo>
                    <a:pt x="978010" y="1451444"/>
                  </a:lnTo>
                  <a:lnTo>
                    <a:pt x="863550" y="1474335"/>
                  </a:lnTo>
                  <a:lnTo>
                    <a:pt x="847911" y="1396142"/>
                  </a:lnTo>
                  <a:lnTo>
                    <a:pt x="830458" y="1397955"/>
                  </a:lnTo>
                  <a:lnTo>
                    <a:pt x="812779" y="1399089"/>
                  </a:lnTo>
                  <a:lnTo>
                    <a:pt x="794874" y="1399995"/>
                  </a:lnTo>
                  <a:lnTo>
                    <a:pt x="776968" y="1400222"/>
                  </a:lnTo>
                  <a:lnTo>
                    <a:pt x="766089" y="1399995"/>
                  </a:lnTo>
                  <a:lnTo>
                    <a:pt x="755209" y="1399542"/>
                  </a:lnTo>
                  <a:lnTo>
                    <a:pt x="744557" y="1399089"/>
                  </a:lnTo>
                  <a:lnTo>
                    <a:pt x="733904" y="1398635"/>
                  </a:lnTo>
                  <a:lnTo>
                    <a:pt x="723251" y="1397729"/>
                  </a:lnTo>
                  <a:lnTo>
                    <a:pt x="712599" y="1396822"/>
                  </a:lnTo>
                  <a:lnTo>
                    <a:pt x="701946" y="1395689"/>
                  </a:lnTo>
                  <a:lnTo>
                    <a:pt x="691520" y="1394329"/>
                  </a:lnTo>
                  <a:lnTo>
                    <a:pt x="673614" y="1476375"/>
                  </a:lnTo>
                  <a:lnTo>
                    <a:pt x="559381" y="1455977"/>
                  </a:lnTo>
                  <a:lnTo>
                    <a:pt x="578420" y="1369398"/>
                  </a:lnTo>
                  <a:lnTo>
                    <a:pt x="560514" y="1363505"/>
                  </a:lnTo>
                  <a:lnTo>
                    <a:pt x="542835" y="1356932"/>
                  </a:lnTo>
                  <a:lnTo>
                    <a:pt x="525609" y="1350133"/>
                  </a:lnTo>
                  <a:lnTo>
                    <a:pt x="508157" y="1342654"/>
                  </a:lnTo>
                  <a:lnTo>
                    <a:pt x="491158" y="1334721"/>
                  </a:lnTo>
                  <a:lnTo>
                    <a:pt x="474613" y="1326562"/>
                  </a:lnTo>
                  <a:lnTo>
                    <a:pt x="458294" y="1317723"/>
                  </a:lnTo>
                  <a:lnTo>
                    <a:pt x="441975" y="1308430"/>
                  </a:lnTo>
                  <a:lnTo>
                    <a:pt x="384857" y="1388890"/>
                  </a:lnTo>
                  <a:lnTo>
                    <a:pt x="288530" y="1328602"/>
                  </a:lnTo>
                  <a:lnTo>
                    <a:pt x="349726" y="1242249"/>
                  </a:lnTo>
                  <a:lnTo>
                    <a:pt x="336580" y="1230690"/>
                  </a:lnTo>
                  <a:lnTo>
                    <a:pt x="323434" y="1218678"/>
                  </a:lnTo>
                  <a:lnTo>
                    <a:pt x="310968" y="1206439"/>
                  </a:lnTo>
                  <a:lnTo>
                    <a:pt x="298729" y="1193747"/>
                  </a:lnTo>
                  <a:lnTo>
                    <a:pt x="286716" y="1181055"/>
                  </a:lnTo>
                  <a:lnTo>
                    <a:pt x="275157" y="1167683"/>
                  </a:lnTo>
                  <a:lnTo>
                    <a:pt x="264051" y="1153857"/>
                  </a:lnTo>
                  <a:lnTo>
                    <a:pt x="253172" y="1140032"/>
                  </a:lnTo>
                  <a:lnTo>
                    <a:pt x="155711" y="1202359"/>
                  </a:lnTo>
                  <a:lnTo>
                    <a:pt x="92248" y="1111021"/>
                  </a:lnTo>
                  <a:lnTo>
                    <a:pt x="193109" y="1046200"/>
                  </a:lnTo>
                  <a:lnTo>
                    <a:pt x="185629" y="1031468"/>
                  </a:lnTo>
                  <a:lnTo>
                    <a:pt x="178603" y="1016283"/>
                  </a:lnTo>
                  <a:lnTo>
                    <a:pt x="171350" y="1000871"/>
                  </a:lnTo>
                  <a:lnTo>
                    <a:pt x="165230" y="985232"/>
                  </a:lnTo>
                  <a:lnTo>
                    <a:pt x="159111" y="969594"/>
                  </a:lnTo>
                  <a:lnTo>
                    <a:pt x="153218" y="953502"/>
                  </a:lnTo>
                  <a:lnTo>
                    <a:pt x="148004" y="937183"/>
                  </a:lnTo>
                  <a:lnTo>
                    <a:pt x="143018" y="921091"/>
                  </a:lnTo>
                  <a:lnTo>
                    <a:pt x="21305" y="945342"/>
                  </a:lnTo>
                  <a:lnTo>
                    <a:pt x="0" y="837005"/>
                  </a:lnTo>
                  <a:lnTo>
                    <a:pt x="121713" y="812754"/>
                  </a:lnTo>
                  <a:lnTo>
                    <a:pt x="119673" y="794169"/>
                  </a:lnTo>
                  <a:lnTo>
                    <a:pt x="118540" y="775584"/>
                  </a:lnTo>
                  <a:lnTo>
                    <a:pt x="117633" y="756999"/>
                  </a:lnTo>
                  <a:lnTo>
                    <a:pt x="117180" y="738188"/>
                  </a:lnTo>
                  <a:lnTo>
                    <a:pt x="117406" y="723002"/>
                  </a:lnTo>
                  <a:lnTo>
                    <a:pt x="118313" y="707817"/>
                  </a:lnTo>
                  <a:lnTo>
                    <a:pt x="118993" y="692632"/>
                  </a:lnTo>
                  <a:lnTo>
                    <a:pt x="120353" y="677673"/>
                  </a:lnTo>
                  <a:lnTo>
                    <a:pt x="2040" y="656595"/>
                  </a:lnTo>
                  <a:lnTo>
                    <a:pt x="25838" y="547805"/>
                  </a:lnTo>
                  <a:lnTo>
                    <a:pt x="139392" y="567976"/>
                  </a:lnTo>
                  <a:lnTo>
                    <a:pt x="144151" y="550978"/>
                  </a:lnTo>
                  <a:lnTo>
                    <a:pt x="149591" y="533979"/>
                  </a:lnTo>
                  <a:lnTo>
                    <a:pt x="155257" y="516981"/>
                  </a:lnTo>
                  <a:lnTo>
                    <a:pt x="161377" y="500662"/>
                  </a:lnTo>
                  <a:lnTo>
                    <a:pt x="167950" y="484344"/>
                  </a:lnTo>
                  <a:lnTo>
                    <a:pt x="174750" y="468025"/>
                  </a:lnTo>
                  <a:lnTo>
                    <a:pt x="182229" y="452160"/>
                  </a:lnTo>
                  <a:lnTo>
                    <a:pt x="189935" y="436521"/>
                  </a:lnTo>
                  <a:lnTo>
                    <a:pt x="100634" y="380313"/>
                  </a:lnTo>
                  <a:lnTo>
                    <a:pt x="166363" y="287614"/>
                  </a:lnTo>
                  <a:lnTo>
                    <a:pt x="250225" y="339970"/>
                  </a:lnTo>
                  <a:lnTo>
                    <a:pt x="261558" y="325464"/>
                  </a:lnTo>
                  <a:lnTo>
                    <a:pt x="273344" y="310732"/>
                  </a:lnTo>
                  <a:lnTo>
                    <a:pt x="285583" y="296680"/>
                  </a:lnTo>
                  <a:lnTo>
                    <a:pt x="298502" y="282628"/>
                  </a:lnTo>
                  <a:lnTo>
                    <a:pt x="311422" y="269483"/>
                  </a:lnTo>
                  <a:lnTo>
                    <a:pt x="325021" y="256337"/>
                  </a:lnTo>
                  <a:lnTo>
                    <a:pt x="338620" y="243645"/>
                  </a:lnTo>
                  <a:lnTo>
                    <a:pt x="353126" y="231179"/>
                  </a:lnTo>
                  <a:lnTo>
                    <a:pt x="302356" y="158653"/>
                  </a:lnTo>
                  <a:lnTo>
                    <a:pt x="399817" y="96098"/>
                  </a:lnTo>
                  <a:lnTo>
                    <a:pt x="447868" y="164772"/>
                  </a:lnTo>
                  <a:lnTo>
                    <a:pt x="464640" y="155253"/>
                  </a:lnTo>
                  <a:lnTo>
                    <a:pt x="482092" y="146187"/>
                  </a:lnTo>
                  <a:lnTo>
                    <a:pt x="499545" y="137801"/>
                  </a:lnTo>
                  <a:lnTo>
                    <a:pt x="517450" y="129642"/>
                  </a:lnTo>
                  <a:lnTo>
                    <a:pt x="535582" y="122389"/>
                  </a:lnTo>
                  <a:lnTo>
                    <a:pt x="553941" y="115363"/>
                  </a:lnTo>
                  <a:lnTo>
                    <a:pt x="572753" y="109017"/>
                  </a:lnTo>
                  <a:lnTo>
                    <a:pt x="591566" y="103124"/>
                  </a:lnTo>
                  <a:lnTo>
                    <a:pt x="575926" y="24931"/>
                  </a:lnTo>
                  <a:lnTo>
                    <a:pt x="690613" y="2267"/>
                  </a:lnTo>
                  <a:lnTo>
                    <a:pt x="706026" y="80233"/>
                  </a:lnTo>
                  <a:lnTo>
                    <a:pt x="723705" y="78420"/>
                  </a:lnTo>
                  <a:lnTo>
                    <a:pt x="741384" y="77513"/>
                  </a:lnTo>
                  <a:lnTo>
                    <a:pt x="759063" y="76607"/>
                  </a:lnTo>
                  <a:lnTo>
                    <a:pt x="776968" y="76380"/>
                  </a:lnTo>
                  <a:lnTo>
                    <a:pt x="787848" y="76380"/>
                  </a:lnTo>
                  <a:lnTo>
                    <a:pt x="798727" y="76607"/>
                  </a:lnTo>
                  <a:lnTo>
                    <a:pt x="809380" y="77060"/>
                  </a:lnTo>
                  <a:lnTo>
                    <a:pt x="820032" y="77967"/>
                  </a:lnTo>
                  <a:lnTo>
                    <a:pt x="830685" y="78646"/>
                  </a:lnTo>
                  <a:lnTo>
                    <a:pt x="841338" y="79780"/>
                  </a:lnTo>
                  <a:lnTo>
                    <a:pt x="851764" y="80686"/>
                  </a:lnTo>
                  <a:lnTo>
                    <a:pt x="862417" y="82046"/>
                  </a:lnTo>
                  <a:lnTo>
                    <a:pt x="88054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 flipV="1">
            <a:off x="7101408" y="2895387"/>
            <a:ext cx="709126" cy="62515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 flipV="1">
            <a:off x="7101408" y="4790829"/>
            <a:ext cx="709126" cy="62515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979459" y="2526055"/>
            <a:ext cx="3170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0070C0"/>
                </a:solidFill>
              </a:rPr>
              <a:t>More</a:t>
            </a:r>
            <a:r>
              <a:rPr lang="zh-CN" altLang="en-US" sz="1600" dirty="0" smtClean="0">
                <a:solidFill>
                  <a:srgbClr val="0070C0"/>
                </a:solidFill>
              </a:rPr>
              <a:t> </a:t>
            </a:r>
            <a:r>
              <a:rPr lang="en-US" altLang="zh-CN" sz="1600" dirty="0" smtClean="0">
                <a:solidFill>
                  <a:srgbClr val="0070C0"/>
                </a:solidFill>
              </a:rPr>
              <a:t>feature</a:t>
            </a:r>
            <a:r>
              <a:rPr lang="zh-CN" altLang="en-US" sz="1600" dirty="0" smtClean="0">
                <a:solidFill>
                  <a:srgbClr val="0070C0"/>
                </a:solidFill>
              </a:rPr>
              <a:t> </a:t>
            </a:r>
            <a:r>
              <a:rPr lang="en-US" altLang="zh-CN" sz="1600" dirty="0" smtClean="0">
                <a:solidFill>
                  <a:srgbClr val="0070C0"/>
                </a:solidFill>
              </a:rPr>
              <a:t>engineering</a:t>
            </a:r>
          </a:p>
          <a:p>
            <a:r>
              <a:rPr lang="en-US" sz="1600" dirty="0">
                <a:solidFill>
                  <a:srgbClr val="0070C0"/>
                </a:solidFill>
              </a:rPr>
              <a:t>look closer </a:t>
            </a:r>
            <a:r>
              <a:rPr lang="en-US" sz="1600" dirty="0" smtClean="0">
                <a:solidFill>
                  <a:srgbClr val="0070C0"/>
                </a:solidFill>
              </a:rPr>
              <a:t>into </a:t>
            </a:r>
            <a:r>
              <a:rPr lang="en-US" sz="1600" dirty="0" smtClean="0">
                <a:solidFill>
                  <a:srgbClr val="0070C0"/>
                </a:solidFill>
              </a:rPr>
              <a:t>features </a:t>
            </a:r>
            <a:r>
              <a:rPr lang="en-US" sz="1600" dirty="0">
                <a:solidFill>
                  <a:srgbClr val="0070C0"/>
                </a:solidFill>
              </a:rPr>
              <a:t>and maybe consult some domain </a:t>
            </a:r>
            <a:r>
              <a:rPr lang="en-US" sz="1600" dirty="0" smtClean="0">
                <a:solidFill>
                  <a:srgbClr val="0070C0"/>
                </a:solidFill>
              </a:rPr>
              <a:t>experts</a:t>
            </a:r>
            <a:endParaRPr lang="zh-CN" altLang="en-US" sz="1600" dirty="0">
              <a:solidFill>
                <a:srgbClr val="0070C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979459" y="5080701"/>
            <a:ext cx="2876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0070C0"/>
                </a:solidFill>
              </a:rPr>
              <a:t>Ensemble</a:t>
            </a:r>
            <a:endParaRPr lang="en-US" sz="1600" dirty="0" smtClean="0">
              <a:solidFill>
                <a:srgbClr val="0070C0"/>
              </a:solidFill>
            </a:endParaRPr>
          </a:p>
          <a:p>
            <a:r>
              <a:rPr lang="en-US" sz="1600" dirty="0" smtClean="0">
                <a:solidFill>
                  <a:srgbClr val="0070C0"/>
                </a:solidFill>
              </a:rPr>
              <a:t>st</a:t>
            </a:r>
            <a:r>
              <a:rPr lang="en-US" altLang="zh-CN" sz="1600" dirty="0" smtClean="0">
                <a:solidFill>
                  <a:srgbClr val="0070C0"/>
                </a:solidFill>
              </a:rPr>
              <a:t>ac</a:t>
            </a:r>
            <a:r>
              <a:rPr lang="en-US" sz="1600" dirty="0" smtClean="0">
                <a:solidFill>
                  <a:srgbClr val="0070C0"/>
                </a:solidFill>
              </a:rPr>
              <a:t>k </a:t>
            </a:r>
            <a:r>
              <a:rPr lang="en-US" sz="1600" dirty="0">
                <a:solidFill>
                  <a:srgbClr val="0070C0"/>
                </a:solidFill>
              </a:rPr>
              <a:t>and blend existing models </a:t>
            </a:r>
          </a:p>
        </p:txBody>
      </p:sp>
      <p:cxnSp>
        <p:nvCxnSpPr>
          <p:cNvPr id="35" name="直接连接符 34"/>
          <p:cNvCxnSpPr/>
          <p:nvPr/>
        </p:nvCxnSpPr>
        <p:spPr>
          <a:xfrm flipH="1" flipV="1">
            <a:off x="4251351" y="2895387"/>
            <a:ext cx="709126" cy="62515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4251351" y="4790829"/>
            <a:ext cx="709126" cy="62515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4242832" y="4155683"/>
            <a:ext cx="591399" cy="0"/>
          </a:xfrm>
          <a:prstGeom prst="line">
            <a:avLst/>
          </a:prstGeom>
          <a:ln w="222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2282121" y="2506302"/>
            <a:ext cx="25019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Feature engineering is extremely important. </a:t>
            </a:r>
          </a:p>
        </p:txBody>
      </p:sp>
      <p:sp>
        <p:nvSpPr>
          <p:cNvPr id="40" name="矩形 39"/>
          <p:cNvSpPr/>
          <p:nvPr/>
        </p:nvSpPr>
        <p:spPr>
          <a:xfrm>
            <a:off x="1726603" y="3935253"/>
            <a:ext cx="30772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Ensemble </a:t>
            </a:r>
            <a:r>
              <a:rPr lang="en-US" sz="1600" dirty="0"/>
              <a:t>is pretty powerful. </a:t>
            </a:r>
          </a:p>
        </p:txBody>
      </p:sp>
      <p:sp>
        <p:nvSpPr>
          <p:cNvPr id="41" name="矩形 40"/>
          <p:cNvSpPr/>
          <p:nvPr/>
        </p:nvSpPr>
        <p:spPr>
          <a:xfrm>
            <a:off x="1726603" y="5318783"/>
            <a:ext cx="25806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D</a:t>
            </a:r>
            <a:r>
              <a:rPr lang="en-US" sz="1600" dirty="0" smtClean="0"/>
              <a:t>etect </a:t>
            </a:r>
            <a:r>
              <a:rPr lang="en-US" altLang="zh-CN" sz="1600" dirty="0" smtClean="0"/>
              <a:t>and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remove</a:t>
            </a:r>
            <a:r>
              <a:rPr lang="zh-CN" altLang="en-US" sz="1600" dirty="0" smtClean="0"/>
              <a:t> </a:t>
            </a:r>
            <a:r>
              <a:rPr lang="en-US" sz="1600" dirty="0" smtClean="0"/>
              <a:t>outliers</a:t>
            </a:r>
            <a:endParaRPr lang="en-US" sz="1600" dirty="0"/>
          </a:p>
        </p:txBody>
      </p:sp>
      <p:sp>
        <p:nvSpPr>
          <p:cNvPr id="22" name="矩形 27"/>
          <p:cNvSpPr/>
          <p:nvPr/>
        </p:nvSpPr>
        <p:spPr>
          <a:xfrm>
            <a:off x="798677" y="1404880"/>
            <a:ext cx="50635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original </a:t>
            </a:r>
            <a:r>
              <a:rPr lang="en-US" dirty="0"/>
              <a:t>score 0.1316 (rank 839), </a:t>
            </a:r>
            <a:endParaRPr lang="en-US" dirty="0" smtClean="0"/>
          </a:p>
          <a:p>
            <a:r>
              <a:rPr lang="en-US" dirty="0" smtClean="0"/>
              <a:t>eventually </a:t>
            </a:r>
            <a:r>
              <a:rPr lang="en-US" dirty="0"/>
              <a:t>achieve 0.11802 (rank 206, top 10.2%). </a:t>
            </a:r>
          </a:p>
        </p:txBody>
      </p:sp>
      <p:sp>
        <p:nvSpPr>
          <p:cNvPr id="23" name="矩形 27"/>
          <p:cNvSpPr/>
          <p:nvPr/>
        </p:nvSpPr>
        <p:spPr>
          <a:xfrm>
            <a:off x="7610970" y="1502504"/>
            <a:ext cx="50635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70C0"/>
                </a:solidFill>
              </a:rPr>
              <a:t>Two</a:t>
            </a:r>
            <a:r>
              <a:rPr lang="zh-CN" altLang="en-US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directions</a:t>
            </a:r>
            <a:r>
              <a:rPr lang="zh-CN" altLang="en-US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to</a:t>
            </a:r>
            <a:r>
              <a:rPr lang="zh-CN" altLang="en-US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improve</a:t>
            </a:r>
            <a:r>
              <a:rPr lang="zh-CN" altLang="en-US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performance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0791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0" grpId="0"/>
      <p:bldP spid="32" grpId="0"/>
      <p:bldP spid="39" grpId="0"/>
      <p:bldP spid="40" grpId="0"/>
      <p:bldP spid="4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>
            <a:spLocks noChangeAspect="1"/>
          </p:cNvSpPr>
          <p:nvPr/>
        </p:nvSpPr>
        <p:spPr>
          <a:xfrm>
            <a:off x="6024000" y="82206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线连接符 11"/>
          <p:cNvCxnSpPr>
            <a:stCxn id="2" idx="2"/>
          </p:cNvCxnSpPr>
          <p:nvPr/>
        </p:nvCxnSpPr>
        <p:spPr>
          <a:xfrm flipH="1">
            <a:off x="-162810" y="894060"/>
            <a:ext cx="618681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6"/>
          <p:cNvSpPr/>
          <p:nvPr/>
        </p:nvSpPr>
        <p:spPr>
          <a:xfrm>
            <a:off x="4327266" y="2136708"/>
            <a:ext cx="3537469" cy="3537469"/>
          </a:xfrm>
          <a:prstGeom prst="ellipse">
            <a:avLst/>
          </a:prstGeom>
          <a:noFill/>
          <a:ln w="6350"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 dirty="0" smtClean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4982214" y="3335639"/>
            <a:ext cx="2334247" cy="848501"/>
          </a:xfrm>
          <a:custGeom>
            <a:avLst/>
            <a:gdLst/>
            <a:ahLst/>
            <a:cxnLst/>
            <a:rect l="l" t="t" r="r" b="b"/>
            <a:pathLst>
              <a:path w="1902619" h="691604">
                <a:moveTo>
                  <a:pt x="1442740" y="120551"/>
                </a:moveTo>
                <a:lnTo>
                  <a:pt x="1442740" y="571053"/>
                </a:lnTo>
                <a:lnTo>
                  <a:pt x="1523107" y="571053"/>
                </a:lnTo>
                <a:cubicBezTo>
                  <a:pt x="1593056" y="571053"/>
                  <a:pt x="1647974" y="550217"/>
                  <a:pt x="1687860" y="508546"/>
                </a:cubicBezTo>
                <a:cubicBezTo>
                  <a:pt x="1727746" y="466874"/>
                  <a:pt x="1747689" y="410468"/>
                  <a:pt x="1747689" y="339328"/>
                </a:cubicBezTo>
                <a:cubicBezTo>
                  <a:pt x="1747689" y="270569"/>
                  <a:pt x="1726853" y="216917"/>
                  <a:pt x="1685181" y="178370"/>
                </a:cubicBezTo>
                <a:cubicBezTo>
                  <a:pt x="1643509" y="139824"/>
                  <a:pt x="1589335" y="120551"/>
                  <a:pt x="1522660" y="120551"/>
                </a:cubicBezTo>
                <a:close/>
                <a:moveTo>
                  <a:pt x="1295400" y="0"/>
                </a:moveTo>
                <a:lnTo>
                  <a:pt x="1534269" y="0"/>
                </a:lnTo>
                <a:cubicBezTo>
                  <a:pt x="1779835" y="0"/>
                  <a:pt x="1902619" y="112365"/>
                  <a:pt x="1902619" y="337096"/>
                </a:cubicBezTo>
                <a:cubicBezTo>
                  <a:pt x="1902619" y="443954"/>
                  <a:pt x="1868239" y="529754"/>
                  <a:pt x="1799481" y="594494"/>
                </a:cubicBezTo>
                <a:cubicBezTo>
                  <a:pt x="1730722" y="659234"/>
                  <a:pt x="1642021" y="691604"/>
                  <a:pt x="1533376" y="691604"/>
                </a:cubicBezTo>
                <a:lnTo>
                  <a:pt x="1295400" y="691604"/>
                </a:lnTo>
                <a:close/>
                <a:moveTo>
                  <a:pt x="523875" y="0"/>
                </a:moveTo>
                <a:lnTo>
                  <a:pt x="684609" y="0"/>
                </a:lnTo>
                <a:lnTo>
                  <a:pt x="966787" y="434876"/>
                </a:lnTo>
                <a:cubicBezTo>
                  <a:pt x="985540" y="463748"/>
                  <a:pt x="997000" y="482054"/>
                  <a:pt x="1001167" y="489793"/>
                </a:cubicBezTo>
                <a:lnTo>
                  <a:pt x="1003399" y="489793"/>
                </a:lnTo>
                <a:cubicBezTo>
                  <a:pt x="1000423" y="473124"/>
                  <a:pt x="998934" y="441275"/>
                  <a:pt x="998934" y="394246"/>
                </a:cubicBezTo>
                <a:lnTo>
                  <a:pt x="998934" y="0"/>
                </a:lnTo>
                <a:lnTo>
                  <a:pt x="1138684" y="0"/>
                </a:lnTo>
                <a:lnTo>
                  <a:pt x="1138684" y="691604"/>
                </a:lnTo>
                <a:lnTo>
                  <a:pt x="987772" y="691604"/>
                </a:lnTo>
                <a:lnTo>
                  <a:pt x="694878" y="244227"/>
                </a:lnTo>
                <a:cubicBezTo>
                  <a:pt x="679698" y="221010"/>
                  <a:pt x="668685" y="202257"/>
                  <a:pt x="661838" y="187970"/>
                </a:cubicBezTo>
                <a:lnTo>
                  <a:pt x="659606" y="187970"/>
                </a:lnTo>
                <a:cubicBezTo>
                  <a:pt x="662285" y="211782"/>
                  <a:pt x="663624" y="248543"/>
                  <a:pt x="663624" y="298251"/>
                </a:cubicBezTo>
                <a:lnTo>
                  <a:pt x="663624" y="691604"/>
                </a:lnTo>
                <a:lnTo>
                  <a:pt x="523875" y="691604"/>
                </a:lnTo>
                <a:close/>
                <a:moveTo>
                  <a:pt x="0" y="0"/>
                </a:moveTo>
                <a:lnTo>
                  <a:pt x="393353" y="0"/>
                </a:lnTo>
                <a:lnTo>
                  <a:pt x="393353" y="120551"/>
                </a:lnTo>
                <a:lnTo>
                  <a:pt x="147340" y="120551"/>
                </a:lnTo>
                <a:lnTo>
                  <a:pt x="147340" y="283517"/>
                </a:lnTo>
                <a:lnTo>
                  <a:pt x="375940" y="283517"/>
                </a:lnTo>
                <a:lnTo>
                  <a:pt x="375940" y="403622"/>
                </a:lnTo>
                <a:lnTo>
                  <a:pt x="147340" y="403622"/>
                </a:lnTo>
                <a:lnTo>
                  <a:pt x="147340" y="571053"/>
                </a:lnTo>
                <a:lnTo>
                  <a:pt x="409426" y="571053"/>
                </a:lnTo>
                <a:lnTo>
                  <a:pt x="409426" y="691604"/>
                </a:lnTo>
                <a:lnTo>
                  <a:pt x="0" y="691604"/>
                </a:lnTo>
                <a:close/>
              </a:path>
            </a:pathLst>
          </a:custGeom>
          <a:gradFill flip="none" rotWithShape="1">
            <a:gsLst>
              <a:gs pos="50000">
                <a:schemeClr val="bg1">
                  <a:lumMod val="8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 dirty="0" smtClean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6024000" y="206470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8" idx="0"/>
            <a:endCxn id="2" idx="4"/>
          </p:cNvCxnSpPr>
          <p:nvPr/>
        </p:nvCxnSpPr>
        <p:spPr>
          <a:xfrm flipV="1">
            <a:off x="6096000" y="966060"/>
            <a:ext cx="0" cy="109864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>
            <a:spLocks noChangeAspect="1"/>
          </p:cNvSpPr>
          <p:nvPr/>
        </p:nvSpPr>
        <p:spPr>
          <a:xfrm>
            <a:off x="7698964" y="3244977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5025917" y="5311071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3005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线连接符 43"/>
          <p:cNvCxnSpPr>
            <a:endCxn id="20" idx="0"/>
          </p:cNvCxnSpPr>
          <p:nvPr/>
        </p:nvCxnSpPr>
        <p:spPr>
          <a:xfrm flipH="1">
            <a:off x="6096000" y="-102637"/>
            <a:ext cx="1" cy="92469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>
            <a:stCxn id="41" idx="6"/>
            <a:endCxn id="80" idx="3"/>
          </p:cNvCxnSpPr>
          <p:nvPr/>
        </p:nvCxnSpPr>
        <p:spPr>
          <a:xfrm flipV="1">
            <a:off x="4278443" y="4034657"/>
            <a:ext cx="975211" cy="46817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>
            <a:stCxn id="80" idx="5"/>
            <a:endCxn id="23" idx="2"/>
          </p:cNvCxnSpPr>
          <p:nvPr/>
        </p:nvCxnSpPr>
        <p:spPr>
          <a:xfrm>
            <a:off x="6938347" y="4034657"/>
            <a:ext cx="638969" cy="3880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/>
          <p:cNvCxnSpPr>
            <a:stCxn id="23" idx="7"/>
            <a:endCxn id="26" idx="3"/>
          </p:cNvCxnSpPr>
          <p:nvPr/>
        </p:nvCxnSpPr>
        <p:spPr>
          <a:xfrm flipV="1">
            <a:off x="8446352" y="3353661"/>
            <a:ext cx="353623" cy="70910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/>
          <p:cNvCxnSpPr>
            <a:stCxn id="41" idx="1"/>
            <a:endCxn id="42" idx="5"/>
          </p:cNvCxnSpPr>
          <p:nvPr/>
        </p:nvCxnSpPr>
        <p:spPr>
          <a:xfrm flipH="1" flipV="1">
            <a:off x="2283103" y="3015665"/>
            <a:ext cx="870988" cy="102144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7577316" y="3913661"/>
            <a:ext cx="1018139" cy="1018139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6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rPr>
              <a:t>3</a:t>
            </a:r>
            <a:endParaRPr kumimoji="1" lang="zh-CN" altLang="en-US" sz="66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619356" y="2300935"/>
            <a:ext cx="1233345" cy="1233345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8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rPr>
              <a:t>4</a:t>
            </a:r>
            <a:endParaRPr kumimoji="1"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2961183" y="3844199"/>
            <a:ext cx="1317260" cy="1317260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8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rPr>
              <a:t>2</a:t>
            </a:r>
            <a:endParaRPr kumimoji="1"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0" name="组 39"/>
          <p:cNvGrpSpPr/>
          <p:nvPr/>
        </p:nvGrpSpPr>
        <p:grpSpPr>
          <a:xfrm>
            <a:off x="5070657" y="2208119"/>
            <a:ext cx="2050691" cy="1968382"/>
            <a:chOff x="4919598" y="2157786"/>
            <a:chExt cx="2208807" cy="2120152"/>
          </a:xfrm>
        </p:grpSpPr>
        <p:sp>
          <p:nvSpPr>
            <p:cNvPr id="25" name="椭圆 24"/>
            <p:cNvSpPr/>
            <p:nvPr/>
          </p:nvSpPr>
          <p:spPr>
            <a:xfrm>
              <a:off x="4963924" y="2157786"/>
              <a:ext cx="2120152" cy="2120152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80000"/>
                    <a:lumMod val="95000"/>
                  </a:schemeClr>
                </a:gs>
                <a:gs pos="0">
                  <a:schemeClr val="bg1">
                    <a:lumMod val="100000"/>
                  </a:schemeClr>
                </a:gs>
                <a:gs pos="100000">
                  <a:srgbClr val="BFBFBF">
                    <a:alpha val="63922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138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919598" y="2976048"/>
              <a:ext cx="2208807" cy="62986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ctr">
                <a:defRPr sz="8000">
                  <a:solidFill>
                    <a:srgbClr val="41AAD5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Calibri" panose="020F0502020204030204"/>
                  <a:ea typeface="宋体" panose="02010600030101010101" pitchFamily="2" charset="-122"/>
                </a:defRPr>
              </a:lvl1pPr>
            </a:lstStyle>
            <a:p>
              <a:r>
                <a:rPr lang="en-US" altLang="zh-CN" sz="3200" dirty="0" smtClean="0">
                  <a:solidFill>
                    <a:schemeClr val="tx1"/>
                  </a:solidFill>
                  <a:latin typeface="American Typewriter" charset="0"/>
                  <a:ea typeface="American Typewriter" charset="0"/>
                  <a:cs typeface="American Typewriter" charset="0"/>
                </a:rPr>
                <a:t>Roadmap</a:t>
              </a:r>
              <a:endParaRPr lang="zh-CN" altLang="en-US" sz="2400" dirty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</p:grpSp>
      <p:sp>
        <p:nvSpPr>
          <p:cNvPr id="20" name="椭圆 19"/>
          <p:cNvSpPr>
            <a:spLocks noChangeAspect="1"/>
          </p:cNvSpPr>
          <p:nvPr/>
        </p:nvSpPr>
        <p:spPr>
          <a:xfrm>
            <a:off x="6024000" y="82206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线连接符 5"/>
          <p:cNvCxnSpPr>
            <a:stCxn id="20" idx="6"/>
          </p:cNvCxnSpPr>
          <p:nvPr/>
        </p:nvCxnSpPr>
        <p:spPr>
          <a:xfrm>
            <a:off x="6168000" y="894060"/>
            <a:ext cx="6136059" cy="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2597443" y="5229164"/>
            <a:ext cx="230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Related </a:t>
            </a:r>
            <a:r>
              <a:rPr lang="en-US" altLang="zh-CN" sz="2800" dirty="0" smtClean="0"/>
              <a:t>Works</a:t>
            </a:r>
            <a:endParaRPr lang="zh-CN" altLang="en-US" sz="2800" dirty="0"/>
          </a:p>
        </p:txBody>
      </p:sp>
      <p:sp>
        <p:nvSpPr>
          <p:cNvPr id="59" name="文本框 58"/>
          <p:cNvSpPr txBox="1"/>
          <p:nvPr/>
        </p:nvSpPr>
        <p:spPr>
          <a:xfrm>
            <a:off x="2372124" y="2231462"/>
            <a:ext cx="2532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Problem Definition</a:t>
            </a:r>
            <a:endParaRPr lang="zh-CN" altLang="en-US" sz="2800" dirty="0"/>
          </a:p>
        </p:txBody>
      </p:sp>
      <p:sp>
        <p:nvSpPr>
          <p:cNvPr id="68" name="文本框 67"/>
          <p:cNvSpPr txBox="1"/>
          <p:nvPr/>
        </p:nvSpPr>
        <p:spPr>
          <a:xfrm>
            <a:off x="6743607" y="4981907"/>
            <a:ext cx="2685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Our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Methods</a:t>
            </a:r>
            <a:endParaRPr lang="zh-CN" altLang="en-US" sz="2800" dirty="0"/>
          </a:p>
        </p:txBody>
      </p:sp>
      <p:sp>
        <p:nvSpPr>
          <p:cNvPr id="69" name="文本框 68"/>
          <p:cNvSpPr txBox="1"/>
          <p:nvPr/>
        </p:nvSpPr>
        <p:spPr>
          <a:xfrm>
            <a:off x="9908687" y="2655997"/>
            <a:ext cx="2096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Conclusion</a:t>
            </a:r>
            <a:endParaRPr lang="zh-CN" altLang="en-US" sz="2800" dirty="0"/>
          </a:p>
        </p:txBody>
      </p:sp>
      <p:sp>
        <p:nvSpPr>
          <p:cNvPr id="42" name="椭圆 41"/>
          <p:cNvSpPr/>
          <p:nvPr/>
        </p:nvSpPr>
        <p:spPr>
          <a:xfrm>
            <a:off x="1371436" y="2103998"/>
            <a:ext cx="1068084" cy="1068084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6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rPr>
              <a:t>1</a:t>
            </a:r>
            <a:endParaRPr kumimoji="1" lang="zh-CN" altLang="en-US" sz="66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4904743" y="2001053"/>
            <a:ext cx="2382515" cy="2382515"/>
          </a:xfrm>
          <a:prstGeom prst="ellipse">
            <a:avLst/>
          </a:prstGeom>
          <a:noFill/>
          <a:ln w="6350"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 dirty="0" smtClean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>
            <a:stCxn id="20" idx="4"/>
            <a:endCxn id="80" idx="0"/>
          </p:cNvCxnSpPr>
          <p:nvPr/>
        </p:nvCxnSpPr>
        <p:spPr>
          <a:xfrm>
            <a:off x="6096000" y="966060"/>
            <a:ext cx="1" cy="103499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41" grpId="0" animBg="1"/>
      <p:bldP spid="38" grpId="0"/>
      <p:bldP spid="59" grpId="0"/>
      <p:bldP spid="68" grpId="0"/>
      <p:bldP spid="69" grpId="0"/>
      <p:bldP spid="42" grpId="0" animBg="1"/>
      <p:bldP spid="8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1.Problem </a:t>
            </a:r>
            <a:r>
              <a:rPr lang="en-US" altLang="zh-CN" dirty="0"/>
              <a:t>Definition</a:t>
            </a: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6356603" y="2045025"/>
            <a:ext cx="550166" cy="521392"/>
            <a:chOff x="5939286" y="2012657"/>
            <a:chExt cx="733923" cy="733923"/>
          </a:xfrm>
        </p:grpSpPr>
        <p:sp>
          <p:nvSpPr>
            <p:cNvPr id="11" name="椭圆 6"/>
            <p:cNvSpPr>
              <a:spLocks noChangeAspect="1"/>
            </p:cNvSpPr>
            <p:nvPr/>
          </p:nvSpPr>
          <p:spPr>
            <a:xfrm>
              <a:off x="5939286" y="2012657"/>
              <a:ext cx="733923" cy="73392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9600" dirty="0" smtClean="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KSO_Shape"/>
            <p:cNvSpPr/>
            <p:nvPr/>
          </p:nvSpPr>
          <p:spPr>
            <a:xfrm>
              <a:off x="6176817" y="2149586"/>
              <a:ext cx="262083" cy="448005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24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356602" y="3357001"/>
            <a:ext cx="550167" cy="568823"/>
            <a:chOff x="5939286" y="3433201"/>
            <a:chExt cx="733923" cy="733923"/>
          </a:xfrm>
        </p:grpSpPr>
        <p:sp>
          <p:nvSpPr>
            <p:cNvPr id="14" name="椭圆 6"/>
            <p:cNvSpPr>
              <a:spLocks noChangeAspect="1"/>
            </p:cNvSpPr>
            <p:nvPr/>
          </p:nvSpPr>
          <p:spPr>
            <a:xfrm>
              <a:off x="5939286" y="3433201"/>
              <a:ext cx="733923" cy="73392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9600" dirty="0" smtClean="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9" name="KSO_Shape"/>
            <p:cNvSpPr/>
            <p:nvPr/>
          </p:nvSpPr>
          <p:spPr>
            <a:xfrm>
              <a:off x="6072884" y="3562350"/>
              <a:ext cx="471174" cy="471174"/>
            </a:xfrm>
            <a:prstGeom prst="star5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356602" y="4668979"/>
            <a:ext cx="550167" cy="543102"/>
            <a:chOff x="5939286" y="4853745"/>
            <a:chExt cx="733923" cy="733923"/>
          </a:xfrm>
        </p:grpSpPr>
        <p:sp>
          <p:nvSpPr>
            <p:cNvPr id="17" name="椭圆 6"/>
            <p:cNvSpPr>
              <a:spLocks noChangeAspect="1"/>
            </p:cNvSpPr>
            <p:nvPr/>
          </p:nvSpPr>
          <p:spPr>
            <a:xfrm>
              <a:off x="5939286" y="4853745"/>
              <a:ext cx="733923" cy="73392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9600" dirty="0" smtClean="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6072884" y="5071174"/>
              <a:ext cx="480508" cy="297989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7055300" y="4688861"/>
            <a:ext cx="48501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Evaluation method: Root Mean Squared Error (RMSE)</a:t>
            </a:r>
          </a:p>
        </p:txBody>
      </p:sp>
      <p:sp>
        <p:nvSpPr>
          <p:cNvPr id="27" name="矩形 26"/>
          <p:cNvSpPr/>
          <p:nvPr/>
        </p:nvSpPr>
        <p:spPr>
          <a:xfrm>
            <a:off x="7055300" y="3440088"/>
            <a:ext cx="48928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How to predict the house prices accurately?</a:t>
            </a:r>
            <a:endParaRPr lang="zh-CN" altLang="en-US" sz="2000" dirty="0"/>
          </a:p>
        </p:txBody>
      </p:sp>
      <p:sp>
        <p:nvSpPr>
          <p:cNvPr id="28" name="矩形 27"/>
          <p:cNvSpPr/>
          <p:nvPr/>
        </p:nvSpPr>
        <p:spPr>
          <a:xfrm>
            <a:off x="7055300" y="2023124"/>
            <a:ext cx="48928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Given Ames Housing dataset with 79 </a:t>
            </a:r>
            <a:r>
              <a:rPr lang="en-US" sz="2000" dirty="0" smtClean="0"/>
              <a:t>attributes</a:t>
            </a:r>
            <a:endParaRPr lang="zh-CN" alt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4" y="1977587"/>
            <a:ext cx="5655309" cy="3377476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143315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Works</a:t>
            </a: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6356603" y="2045025"/>
            <a:ext cx="550166" cy="521392"/>
            <a:chOff x="5939286" y="2012657"/>
            <a:chExt cx="733923" cy="733923"/>
          </a:xfrm>
        </p:grpSpPr>
        <p:sp>
          <p:nvSpPr>
            <p:cNvPr id="11" name="椭圆 6"/>
            <p:cNvSpPr>
              <a:spLocks noChangeAspect="1"/>
            </p:cNvSpPr>
            <p:nvPr/>
          </p:nvSpPr>
          <p:spPr>
            <a:xfrm>
              <a:off x="5939286" y="2012657"/>
              <a:ext cx="733923" cy="73392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9600" dirty="0" smtClean="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KSO_Shape"/>
            <p:cNvSpPr/>
            <p:nvPr/>
          </p:nvSpPr>
          <p:spPr>
            <a:xfrm>
              <a:off x="6176817" y="2149586"/>
              <a:ext cx="262083" cy="448005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24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356602" y="3357001"/>
            <a:ext cx="550167" cy="568823"/>
            <a:chOff x="5939286" y="3433201"/>
            <a:chExt cx="733923" cy="733923"/>
          </a:xfrm>
        </p:grpSpPr>
        <p:sp>
          <p:nvSpPr>
            <p:cNvPr id="14" name="椭圆 6"/>
            <p:cNvSpPr>
              <a:spLocks noChangeAspect="1"/>
            </p:cNvSpPr>
            <p:nvPr/>
          </p:nvSpPr>
          <p:spPr>
            <a:xfrm>
              <a:off x="5939286" y="3433201"/>
              <a:ext cx="733923" cy="73392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9600" dirty="0" smtClean="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9" name="KSO_Shape"/>
            <p:cNvSpPr/>
            <p:nvPr/>
          </p:nvSpPr>
          <p:spPr>
            <a:xfrm>
              <a:off x="6072884" y="3562350"/>
              <a:ext cx="471174" cy="471174"/>
            </a:xfrm>
            <a:prstGeom prst="star5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356602" y="4668979"/>
            <a:ext cx="550167" cy="543102"/>
            <a:chOff x="5939286" y="4853745"/>
            <a:chExt cx="733923" cy="733923"/>
          </a:xfrm>
        </p:grpSpPr>
        <p:sp>
          <p:nvSpPr>
            <p:cNvPr id="17" name="椭圆 6"/>
            <p:cNvSpPr>
              <a:spLocks noChangeAspect="1"/>
            </p:cNvSpPr>
            <p:nvPr/>
          </p:nvSpPr>
          <p:spPr>
            <a:xfrm>
              <a:off x="5939286" y="4853745"/>
              <a:ext cx="733923" cy="73392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9600" dirty="0" smtClean="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6072884" y="5071174"/>
              <a:ext cx="480508" cy="297989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7055300" y="4755465"/>
            <a:ext cx="48501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Ensemble</a:t>
            </a:r>
          </a:p>
        </p:txBody>
      </p:sp>
      <p:sp>
        <p:nvSpPr>
          <p:cNvPr id="27" name="矩形 26"/>
          <p:cNvSpPr/>
          <p:nvPr/>
        </p:nvSpPr>
        <p:spPr>
          <a:xfrm>
            <a:off x="7055300" y="3440088"/>
            <a:ext cx="48928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Ridge,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Lasso</a:t>
            </a:r>
            <a:r>
              <a:rPr lang="en-US" sz="2000" dirty="0"/>
              <a:t>, Random Forest, </a:t>
            </a:r>
            <a:r>
              <a:rPr lang="en-US" sz="2000" dirty="0" err="1" smtClean="0"/>
              <a:t>XGBoost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sp>
        <p:nvSpPr>
          <p:cNvPr id="28" name="矩形 27"/>
          <p:cNvSpPr/>
          <p:nvPr/>
        </p:nvSpPr>
        <p:spPr>
          <a:xfrm>
            <a:off x="7055300" y="2023124"/>
            <a:ext cx="48928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Data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exploration</a:t>
            </a:r>
            <a:endParaRPr lang="zh-CN" alt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3" y="1550422"/>
            <a:ext cx="5399485" cy="407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96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 Proposed Methods</a:t>
            </a:r>
            <a:br>
              <a:rPr lang="en-US" altLang="zh-CN" dirty="0"/>
            </a:br>
            <a:r>
              <a:rPr lang="en-US" altLang="zh-CN" sz="3600" dirty="0"/>
              <a:t>3.1 Feature Engineering</a:t>
            </a: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937259" y="1715841"/>
            <a:ext cx="550166" cy="521392"/>
            <a:chOff x="5939286" y="2012657"/>
            <a:chExt cx="733923" cy="733923"/>
          </a:xfrm>
        </p:grpSpPr>
        <p:sp>
          <p:nvSpPr>
            <p:cNvPr id="11" name="椭圆 6"/>
            <p:cNvSpPr>
              <a:spLocks noChangeAspect="1"/>
            </p:cNvSpPr>
            <p:nvPr/>
          </p:nvSpPr>
          <p:spPr>
            <a:xfrm>
              <a:off x="5939286" y="2012657"/>
              <a:ext cx="733923" cy="73392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9600" dirty="0" smtClean="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KSO_Shape"/>
            <p:cNvSpPr/>
            <p:nvPr/>
          </p:nvSpPr>
          <p:spPr>
            <a:xfrm>
              <a:off x="6176817" y="2149586"/>
              <a:ext cx="262083" cy="448005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24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635956" y="1693940"/>
            <a:ext cx="48928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Convert data type of </a:t>
            </a:r>
            <a:r>
              <a:rPr lang="en-US" altLang="zh-CN" sz="2000" dirty="0" smtClean="0"/>
              <a:t>features:</a:t>
            </a:r>
            <a:endParaRPr lang="en-US" sz="2000" dirty="0" smtClean="0"/>
          </a:p>
          <a:p>
            <a:r>
              <a:rPr lang="en-US" b="1" dirty="0" err="1" smtClean="0"/>
              <a:t>MSSubClass</a:t>
            </a:r>
            <a:r>
              <a:rPr lang="en-US" dirty="0" smtClean="0"/>
              <a:t> </a:t>
            </a:r>
            <a:r>
              <a:rPr lang="en-US" dirty="0"/>
              <a:t>from numeric to string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2" y="3030000"/>
            <a:ext cx="5474700" cy="2726223"/>
          </a:xfrm>
          <a:prstGeom prst="rect">
            <a:avLst/>
          </a:prstGeom>
        </p:spPr>
      </p:pic>
      <p:grpSp>
        <p:nvGrpSpPr>
          <p:cNvPr id="26" name="组合 21"/>
          <p:cNvGrpSpPr/>
          <p:nvPr/>
        </p:nvGrpSpPr>
        <p:grpSpPr>
          <a:xfrm>
            <a:off x="6356602" y="1715841"/>
            <a:ext cx="550167" cy="568823"/>
            <a:chOff x="5939286" y="3433201"/>
            <a:chExt cx="733923" cy="733923"/>
          </a:xfrm>
        </p:grpSpPr>
        <p:sp>
          <p:nvSpPr>
            <p:cNvPr id="29" name="椭圆 6"/>
            <p:cNvSpPr>
              <a:spLocks noChangeAspect="1"/>
            </p:cNvSpPr>
            <p:nvPr/>
          </p:nvSpPr>
          <p:spPr>
            <a:xfrm>
              <a:off x="5939286" y="3433201"/>
              <a:ext cx="733923" cy="73392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9600" dirty="0" smtClean="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0" name="KSO_Shape"/>
            <p:cNvSpPr/>
            <p:nvPr/>
          </p:nvSpPr>
          <p:spPr>
            <a:xfrm>
              <a:off x="6072884" y="3562350"/>
              <a:ext cx="471174" cy="471174"/>
            </a:xfrm>
            <a:prstGeom prst="star5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1" name="矩形 26"/>
          <p:cNvSpPr/>
          <p:nvPr/>
        </p:nvSpPr>
        <p:spPr>
          <a:xfrm>
            <a:off x="7055300" y="1798928"/>
            <a:ext cx="48928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Convert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ategorical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values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dummy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values</a:t>
            </a:r>
            <a:endParaRPr lang="en-US" sz="16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/>
          <a:srcRect l="6812" t="-618" r="25150"/>
          <a:stretch/>
        </p:blipFill>
        <p:spPr>
          <a:xfrm>
            <a:off x="6356602" y="3523489"/>
            <a:ext cx="5541264" cy="191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547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 Proposed Methods</a:t>
            </a:r>
            <a:br>
              <a:rPr lang="en-US" altLang="zh-CN" dirty="0"/>
            </a:br>
            <a:r>
              <a:rPr lang="en-US" altLang="zh-CN" sz="3600" dirty="0"/>
              <a:t>3.1 Feature Engineering</a:t>
            </a: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717803" y="1715841"/>
            <a:ext cx="550166" cy="521392"/>
            <a:chOff x="5939286" y="2012657"/>
            <a:chExt cx="733923" cy="733923"/>
          </a:xfrm>
        </p:grpSpPr>
        <p:sp>
          <p:nvSpPr>
            <p:cNvPr id="11" name="椭圆 6"/>
            <p:cNvSpPr>
              <a:spLocks noChangeAspect="1"/>
            </p:cNvSpPr>
            <p:nvPr/>
          </p:nvSpPr>
          <p:spPr>
            <a:xfrm>
              <a:off x="5939286" y="2012657"/>
              <a:ext cx="733923" cy="73392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9600" dirty="0" smtClean="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KSO_Shape"/>
            <p:cNvSpPr/>
            <p:nvPr/>
          </p:nvSpPr>
          <p:spPr>
            <a:xfrm>
              <a:off x="6176817" y="2149586"/>
              <a:ext cx="262083" cy="448005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24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245812" y="1693940"/>
            <a:ext cx="506354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Create </a:t>
            </a:r>
            <a:r>
              <a:rPr lang="en-US" sz="2000" dirty="0"/>
              <a:t>new features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sz="1400" b="1" dirty="0">
                <a:solidFill>
                  <a:srgbClr val="C00000"/>
                </a:solidFill>
              </a:rPr>
              <a:t>1stFlr_2ndFlr_Sf</a:t>
            </a:r>
            <a:r>
              <a:rPr lang="en-US" sz="1400" dirty="0"/>
              <a:t> from </a:t>
            </a:r>
            <a:r>
              <a:rPr lang="en-US" sz="1400" b="1" dirty="0"/>
              <a:t>1stFlrSF</a:t>
            </a:r>
            <a:r>
              <a:rPr lang="en-US" sz="1400" dirty="0"/>
              <a:t> and </a:t>
            </a:r>
            <a:r>
              <a:rPr lang="en-US" sz="1400" b="1" dirty="0"/>
              <a:t>2ndFlrSF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sz="1400" b="1" dirty="0" err="1">
                <a:solidFill>
                  <a:srgbClr val="C00000"/>
                </a:solidFill>
              </a:rPr>
              <a:t>All_Liv_SF</a:t>
            </a:r>
            <a:r>
              <a:rPr lang="en-US" sz="1400" dirty="0"/>
              <a:t> from </a:t>
            </a:r>
            <a:r>
              <a:rPr lang="en-US" sz="1400" b="1" dirty="0"/>
              <a:t>1stFlrSF</a:t>
            </a:r>
            <a:r>
              <a:rPr lang="en-US" sz="1400" dirty="0"/>
              <a:t>, </a:t>
            </a:r>
            <a:r>
              <a:rPr lang="en-US" sz="1400" b="1" dirty="0"/>
              <a:t>2ndFlrSF</a:t>
            </a:r>
            <a:r>
              <a:rPr lang="en-US" sz="1400" dirty="0"/>
              <a:t>, </a:t>
            </a:r>
            <a:r>
              <a:rPr lang="en-US" sz="1400" b="1" dirty="0" err="1"/>
              <a:t>LowQualFinSF</a:t>
            </a:r>
            <a:r>
              <a:rPr lang="en-US" sz="1400" dirty="0"/>
              <a:t>, and </a:t>
            </a:r>
            <a:r>
              <a:rPr lang="en-US" sz="1400" b="1" dirty="0" err="1" smtClean="0"/>
              <a:t>GrLivArea</a:t>
            </a:r>
            <a:endParaRPr lang="en-US" sz="1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40" y="2909137"/>
            <a:ext cx="5138803" cy="3328415"/>
          </a:xfrm>
          <a:prstGeom prst="rect">
            <a:avLst/>
          </a:prstGeom>
        </p:spPr>
      </p:pic>
      <p:grpSp>
        <p:nvGrpSpPr>
          <p:cNvPr id="15" name="组合 21"/>
          <p:cNvGrpSpPr/>
          <p:nvPr/>
        </p:nvGrpSpPr>
        <p:grpSpPr>
          <a:xfrm>
            <a:off x="6356602" y="1715841"/>
            <a:ext cx="550167" cy="568823"/>
            <a:chOff x="5939286" y="3433201"/>
            <a:chExt cx="733923" cy="733923"/>
          </a:xfrm>
        </p:grpSpPr>
        <p:sp>
          <p:nvSpPr>
            <p:cNvPr id="16" name="椭圆 6"/>
            <p:cNvSpPr>
              <a:spLocks noChangeAspect="1"/>
            </p:cNvSpPr>
            <p:nvPr/>
          </p:nvSpPr>
          <p:spPr>
            <a:xfrm>
              <a:off x="5939286" y="3433201"/>
              <a:ext cx="733923" cy="73392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9600" dirty="0" smtClean="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KSO_Shape"/>
            <p:cNvSpPr/>
            <p:nvPr/>
          </p:nvSpPr>
          <p:spPr>
            <a:xfrm>
              <a:off x="6072884" y="3562350"/>
              <a:ext cx="471174" cy="471174"/>
            </a:xfrm>
            <a:prstGeom prst="star5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18" y="3015832"/>
            <a:ext cx="5277478" cy="31150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4032" y="1719453"/>
            <a:ext cx="472154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r>
              <a:rPr lang="en-US" dirty="0"/>
              <a:t>alculate the skewness of every numeric feature</a:t>
            </a:r>
          </a:p>
          <a:p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sz="2000" dirty="0" smtClean="0"/>
              <a:t>log-transform</a:t>
            </a:r>
            <a:r>
              <a:rPr lang="en-US" altLang="zh-CN" sz="2000" dirty="0" smtClean="0"/>
              <a:t>ation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those</a:t>
            </a:r>
          </a:p>
          <a:p>
            <a:r>
              <a:rPr lang="en-US" dirty="0" smtClean="0"/>
              <a:t> </a:t>
            </a:r>
            <a:r>
              <a:rPr lang="en-US" dirty="0"/>
              <a:t>whose skewness ≥ 0.75.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9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 Proposed Methods</a:t>
            </a:r>
            <a:br>
              <a:rPr lang="en-US" altLang="zh-CN" dirty="0"/>
            </a:br>
            <a:r>
              <a:rPr lang="en-US" altLang="zh-CN" sz="3600" dirty="0"/>
              <a:t>3.1 Feature Engineering</a:t>
            </a: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4265675" y="1715841"/>
            <a:ext cx="550166" cy="521392"/>
            <a:chOff x="5939286" y="2012657"/>
            <a:chExt cx="733923" cy="733923"/>
          </a:xfrm>
        </p:grpSpPr>
        <p:sp>
          <p:nvSpPr>
            <p:cNvPr id="11" name="椭圆 6"/>
            <p:cNvSpPr>
              <a:spLocks noChangeAspect="1"/>
            </p:cNvSpPr>
            <p:nvPr/>
          </p:nvSpPr>
          <p:spPr>
            <a:xfrm>
              <a:off x="5939286" y="2012657"/>
              <a:ext cx="733923" cy="73392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9600" dirty="0" smtClean="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KSO_Shape"/>
            <p:cNvSpPr/>
            <p:nvPr/>
          </p:nvSpPr>
          <p:spPr>
            <a:xfrm>
              <a:off x="6176817" y="2149586"/>
              <a:ext cx="262083" cy="448005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24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793684" y="1693940"/>
            <a:ext cx="506354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Results</a:t>
            </a:r>
            <a:endParaRPr lang="en-US" altLang="zh-CN" dirty="0" smtClean="0"/>
          </a:p>
          <a:p>
            <a:r>
              <a:rPr lang="en-US" dirty="0"/>
              <a:t>improve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rank </a:t>
            </a:r>
            <a:r>
              <a:rPr lang="en-US" dirty="0"/>
              <a:t>from 670 to 248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28" y="5061132"/>
            <a:ext cx="5266944" cy="158968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185" y="2985882"/>
            <a:ext cx="7115556" cy="1968133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105529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 Proposed Methods</a:t>
            </a:r>
            <a:br>
              <a:rPr lang="en-US" altLang="zh-CN" dirty="0"/>
            </a:br>
            <a:r>
              <a:rPr lang="en-US" altLang="zh-CN" sz="3600" dirty="0" smtClean="0"/>
              <a:t>3.2 Prediction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Models</a:t>
            </a: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717803" y="1715841"/>
            <a:ext cx="550166" cy="521392"/>
            <a:chOff x="5939286" y="2012657"/>
            <a:chExt cx="733923" cy="733923"/>
          </a:xfrm>
        </p:grpSpPr>
        <p:sp>
          <p:nvSpPr>
            <p:cNvPr id="11" name="椭圆 6"/>
            <p:cNvSpPr>
              <a:spLocks noChangeAspect="1"/>
            </p:cNvSpPr>
            <p:nvPr/>
          </p:nvSpPr>
          <p:spPr>
            <a:xfrm>
              <a:off x="5939286" y="2012657"/>
              <a:ext cx="733923" cy="73392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9600" dirty="0" smtClean="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KSO_Shape"/>
            <p:cNvSpPr/>
            <p:nvPr/>
          </p:nvSpPr>
          <p:spPr>
            <a:xfrm>
              <a:off x="6176817" y="2149586"/>
              <a:ext cx="262083" cy="448005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24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356602" y="1715841"/>
            <a:ext cx="550167" cy="568823"/>
            <a:chOff x="5939286" y="3433201"/>
            <a:chExt cx="733923" cy="733923"/>
          </a:xfrm>
        </p:grpSpPr>
        <p:sp>
          <p:nvSpPr>
            <p:cNvPr id="14" name="椭圆 6"/>
            <p:cNvSpPr>
              <a:spLocks noChangeAspect="1"/>
            </p:cNvSpPr>
            <p:nvPr/>
          </p:nvSpPr>
          <p:spPr>
            <a:xfrm>
              <a:off x="5939286" y="3433201"/>
              <a:ext cx="733923" cy="73392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9600" dirty="0" smtClean="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9" name="KSO_Shape"/>
            <p:cNvSpPr/>
            <p:nvPr/>
          </p:nvSpPr>
          <p:spPr>
            <a:xfrm>
              <a:off x="6072884" y="3562350"/>
              <a:ext cx="471174" cy="471174"/>
            </a:xfrm>
            <a:prstGeom prst="star5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7055300" y="1798928"/>
            <a:ext cx="489286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Lasso</a:t>
            </a:r>
            <a:endParaRPr lang="en-US" altLang="zh-CN" dirty="0" smtClean="0"/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 smtClean="0"/>
              <a:t>Regularized</a:t>
            </a:r>
            <a:r>
              <a:rPr lang="zh-CN" altLang="en-US" sz="1600" dirty="0" smtClean="0"/>
              <a:t> </a:t>
            </a:r>
            <a:r>
              <a:rPr lang="en-US" altLang="zh-CN" sz="1600" dirty="0"/>
              <a:t>linear</a:t>
            </a:r>
            <a:r>
              <a:rPr lang="zh-CN" altLang="en-US" sz="1600" dirty="0"/>
              <a:t> </a:t>
            </a:r>
            <a:r>
              <a:rPr lang="en-US" altLang="zh-CN" sz="1600" dirty="0" smtClean="0"/>
              <a:t>regression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 smtClean="0"/>
              <a:t>Test</a:t>
            </a:r>
            <a:r>
              <a:rPr lang="zh-CN" altLang="en-US" sz="1600" dirty="0" smtClean="0"/>
              <a:t> </a:t>
            </a:r>
            <a:r>
              <a:rPr lang="en-US" sz="1600" dirty="0" smtClean="0"/>
              <a:t>50 </a:t>
            </a:r>
            <a:r>
              <a:rPr lang="en-US" sz="1600" dirty="0"/>
              <a:t>different values from 10</a:t>
            </a:r>
            <a:r>
              <a:rPr lang="en-US" sz="1600" baseline="30000" dirty="0"/>
              <a:t>−5</a:t>
            </a:r>
            <a:r>
              <a:rPr lang="en-US" sz="1600" dirty="0"/>
              <a:t> to 1 and finally </a:t>
            </a:r>
            <a:r>
              <a:rPr lang="en-US" sz="1600" dirty="0" smtClean="0"/>
              <a:t>use α </a:t>
            </a:r>
            <a:r>
              <a:rPr lang="en-US" sz="1600" dirty="0"/>
              <a:t>=</a:t>
            </a:r>
            <a:r>
              <a:rPr lang="en-US" sz="1600" dirty="0" smtClean="0"/>
              <a:t>1.26485521686e-05</a:t>
            </a:r>
            <a:r>
              <a:rPr lang="en-US" altLang="zh-CN" sz="1600" dirty="0" smtClean="0"/>
              <a:t>.</a:t>
            </a:r>
            <a:endParaRPr lang="en-US" sz="1400" b="1" dirty="0"/>
          </a:p>
        </p:txBody>
      </p:sp>
      <p:sp>
        <p:nvSpPr>
          <p:cNvPr id="28" name="矩形 27"/>
          <p:cNvSpPr/>
          <p:nvPr/>
        </p:nvSpPr>
        <p:spPr>
          <a:xfrm>
            <a:off x="1380660" y="1762057"/>
            <a:ext cx="506354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Ridge</a:t>
            </a:r>
            <a:endParaRPr lang="en-US" altLang="zh-CN" dirty="0" smtClean="0"/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/>
              <a:t>Regularized</a:t>
            </a:r>
            <a:r>
              <a:rPr lang="zh-CN" altLang="en-US" sz="1600" dirty="0"/>
              <a:t> </a:t>
            </a:r>
            <a:r>
              <a:rPr lang="en-US" altLang="zh-CN" sz="1600" dirty="0" smtClean="0"/>
              <a:t>linear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regression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 smtClean="0"/>
              <a:t>Test</a:t>
            </a:r>
            <a:r>
              <a:rPr lang="zh-CN" altLang="en-US" sz="1600" dirty="0" smtClean="0"/>
              <a:t> </a:t>
            </a:r>
            <a:r>
              <a:rPr lang="en-US" sz="1600" dirty="0" smtClean="0"/>
              <a:t>50 </a:t>
            </a:r>
            <a:r>
              <a:rPr lang="en-US" sz="1600" dirty="0"/>
              <a:t>different values from 10</a:t>
            </a:r>
            <a:r>
              <a:rPr lang="en-US" sz="1600" baseline="30000" dirty="0"/>
              <a:t>−3</a:t>
            </a:r>
            <a:r>
              <a:rPr lang="en-US" sz="1600" dirty="0"/>
              <a:t> to 10</a:t>
            </a:r>
            <a:r>
              <a:rPr lang="en-US" sz="1600" baseline="30000" dirty="0"/>
              <a:t>2</a:t>
            </a:r>
            <a:r>
              <a:rPr lang="en-US" sz="1600" dirty="0"/>
              <a:t> </a:t>
            </a:r>
            <a:r>
              <a:rPr lang="en-US" sz="1600" dirty="0" smtClean="0"/>
              <a:t>and</a:t>
            </a:r>
            <a:r>
              <a:rPr lang="zh-CN" altLang="en-US" sz="1600" dirty="0"/>
              <a:t> </a:t>
            </a:r>
            <a:r>
              <a:rPr lang="en-US" altLang="zh-CN" sz="1600" dirty="0" smtClean="0"/>
              <a:t>use</a:t>
            </a:r>
            <a:r>
              <a:rPr lang="en-US" sz="1600" dirty="0" smtClean="0"/>
              <a:t> α=19.3069772888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62" y="2998107"/>
            <a:ext cx="5002448" cy="36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695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 Proposed Methods</a:t>
            </a:r>
            <a:br>
              <a:rPr lang="en-US" altLang="zh-CN" dirty="0"/>
            </a:br>
            <a:r>
              <a:rPr lang="en-US" altLang="zh-CN" sz="3600" dirty="0" smtClean="0"/>
              <a:t>3.2 Prediction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Models</a:t>
            </a: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717803" y="1715841"/>
            <a:ext cx="550166" cy="521392"/>
            <a:chOff x="5939286" y="2012657"/>
            <a:chExt cx="733923" cy="733923"/>
          </a:xfrm>
        </p:grpSpPr>
        <p:sp>
          <p:nvSpPr>
            <p:cNvPr id="11" name="椭圆 6"/>
            <p:cNvSpPr>
              <a:spLocks noChangeAspect="1"/>
            </p:cNvSpPr>
            <p:nvPr/>
          </p:nvSpPr>
          <p:spPr>
            <a:xfrm>
              <a:off x="5939286" y="2012657"/>
              <a:ext cx="733923" cy="73392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9600" dirty="0" smtClean="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KSO_Shape"/>
            <p:cNvSpPr/>
            <p:nvPr/>
          </p:nvSpPr>
          <p:spPr>
            <a:xfrm>
              <a:off x="6176817" y="2149586"/>
              <a:ext cx="262083" cy="448005"/>
            </a:xfrm>
            <a:custGeom>
              <a:avLst/>
              <a:gdLst/>
              <a:ahLst/>
              <a:cxnLst/>
              <a:rect l="l" t="t" r="r" b="b"/>
              <a:pathLst>
                <a:path w="559792" h="955625">
                  <a:moveTo>
                    <a:pt x="279896" y="194422"/>
                  </a:moveTo>
                  <a:cubicBezTo>
                    <a:pt x="168660" y="194422"/>
                    <a:pt x="78485" y="284596"/>
                    <a:pt x="78485" y="395833"/>
                  </a:cubicBezTo>
                  <a:cubicBezTo>
                    <a:pt x="78485" y="507069"/>
                    <a:pt x="168660" y="597244"/>
                    <a:pt x="279896" y="597244"/>
                  </a:cubicBezTo>
                  <a:cubicBezTo>
                    <a:pt x="391133" y="597244"/>
                    <a:pt x="481307" y="507069"/>
                    <a:pt x="481307" y="395833"/>
                  </a:cubicBezTo>
                  <a:cubicBezTo>
                    <a:pt x="481307" y="284596"/>
                    <a:pt x="391133" y="194422"/>
                    <a:pt x="279896" y="194422"/>
                  </a:cubicBezTo>
                  <a:close/>
                  <a:moveTo>
                    <a:pt x="279896" y="0"/>
                  </a:moveTo>
                  <a:cubicBezTo>
                    <a:pt x="381198" y="-1"/>
                    <a:pt x="482501" y="38646"/>
                    <a:pt x="559792" y="115937"/>
                  </a:cubicBezTo>
                  <a:cubicBezTo>
                    <a:pt x="714375" y="270519"/>
                    <a:pt x="714375" y="521146"/>
                    <a:pt x="559792" y="675729"/>
                  </a:cubicBezTo>
                  <a:lnTo>
                    <a:pt x="279896" y="955625"/>
                  </a:lnTo>
                  <a:lnTo>
                    <a:pt x="0" y="675729"/>
                  </a:lnTo>
                  <a:cubicBezTo>
                    <a:pt x="-154583" y="521146"/>
                    <a:pt x="-154583" y="270519"/>
                    <a:pt x="0" y="115937"/>
                  </a:cubicBezTo>
                  <a:cubicBezTo>
                    <a:pt x="77291" y="38646"/>
                    <a:pt x="178594" y="-1"/>
                    <a:pt x="27989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24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356602" y="1715841"/>
            <a:ext cx="550167" cy="568823"/>
            <a:chOff x="5939286" y="3433201"/>
            <a:chExt cx="733923" cy="733923"/>
          </a:xfrm>
        </p:grpSpPr>
        <p:sp>
          <p:nvSpPr>
            <p:cNvPr id="14" name="椭圆 6"/>
            <p:cNvSpPr>
              <a:spLocks noChangeAspect="1"/>
            </p:cNvSpPr>
            <p:nvPr/>
          </p:nvSpPr>
          <p:spPr>
            <a:xfrm>
              <a:off x="5939286" y="3433201"/>
              <a:ext cx="733923" cy="73392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lg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9600" dirty="0" smtClean="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9" name="KSO_Shape"/>
            <p:cNvSpPr/>
            <p:nvPr/>
          </p:nvSpPr>
          <p:spPr>
            <a:xfrm>
              <a:off x="6072884" y="3562350"/>
              <a:ext cx="471174" cy="471174"/>
            </a:xfrm>
            <a:prstGeom prst="star5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7055300" y="1798928"/>
            <a:ext cx="489286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/>
              <a:t>XGBoost</a:t>
            </a:r>
            <a:endParaRPr lang="en-US" altLang="zh-CN" dirty="0" smtClean="0"/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 smtClean="0"/>
              <a:t>Ensemble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method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 smtClean="0"/>
              <a:t>P</a:t>
            </a:r>
            <a:r>
              <a:rPr lang="en-US" sz="1600" dirty="0" smtClean="0"/>
              <a:t>arallel tree boosting </a:t>
            </a:r>
            <a:r>
              <a:rPr lang="en-US" altLang="zh-CN" sz="1600" dirty="0" smtClean="0"/>
              <a:t>(gradient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boosting)</a:t>
            </a:r>
          </a:p>
        </p:txBody>
      </p:sp>
      <p:sp>
        <p:nvSpPr>
          <p:cNvPr id="28" name="矩形 27"/>
          <p:cNvSpPr/>
          <p:nvPr/>
        </p:nvSpPr>
        <p:spPr>
          <a:xfrm>
            <a:off x="1380660" y="1762057"/>
            <a:ext cx="506354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Random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Forest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 smtClean="0"/>
              <a:t>Ensemble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Method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600" dirty="0" smtClean="0"/>
              <a:t>Collection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of</a:t>
            </a:r>
            <a:r>
              <a:rPr lang="zh-CN" altLang="en-US" sz="1600" dirty="0"/>
              <a:t> </a:t>
            </a:r>
            <a:r>
              <a:rPr lang="en-US" altLang="zh-CN" sz="1600" dirty="0" smtClean="0"/>
              <a:t>decision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trees</a:t>
            </a:r>
          </a:p>
          <a:p>
            <a:pPr marL="285750" indent="-285750">
              <a:buFont typeface="Wingdings" charset="2"/>
              <a:buChar char="ü"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5" y="2804302"/>
            <a:ext cx="4141000" cy="3375749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86" y="3248267"/>
            <a:ext cx="4430186" cy="3261109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50" y="3071919"/>
            <a:ext cx="5295900" cy="27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206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theme/theme1.xml><?xml version="1.0" encoding="utf-8"?>
<a:theme xmlns:a="http://schemas.openxmlformats.org/drawingml/2006/main" name="木先生i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木先生iPPT2">
      <a:majorFont>
        <a:latin typeface="Segoe UI Light"/>
        <a:ea typeface="幼圆"/>
        <a:cs typeface=""/>
      </a:majorFont>
      <a:minorFont>
        <a:latin typeface="Segoe UI Light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50000">
              <a:schemeClr val="bg1">
                <a:alpha val="80000"/>
                <a:lumMod val="95000"/>
              </a:schemeClr>
            </a:gs>
            <a:gs pos="0">
              <a:schemeClr val="bg1">
                <a:lumMod val="100000"/>
              </a:schemeClr>
            </a:gs>
            <a:gs pos="100000">
              <a:srgbClr val="BFBFBF">
                <a:alpha val="70000"/>
              </a:srgbClr>
            </a:gs>
          </a:gsLst>
          <a:path path="circle">
            <a:fillToRect t="100000" r="100000"/>
          </a:path>
          <a:tileRect l="-100000" b="-100000"/>
        </a:gradFill>
        <a:ln w="19050">
          <a:solidFill>
            <a:schemeClr val="bg1"/>
          </a:solidFill>
        </a:ln>
        <a:effectLst>
          <a:outerShdw blurRad="571500" dist="508000" dir="8100000" algn="tr" rotWithShape="0">
            <a:prstClr val="black">
              <a:alpha val="20000"/>
            </a:prstClr>
          </a:outerShdw>
        </a:effectLst>
      </a:spPr>
      <a:bodyPr lIns="36000" tIns="36000" rIns="36000" bIns="36000" rtlCol="0" anchor="ctr"/>
      <a:lstStyle>
        <a:defPPr algn="ctr">
          <a:defRPr kumimoji="1" sz="9600" dirty="0" smtClean="0">
            <a:solidFill>
              <a:srgbClr val="41AAD5"/>
            </a:solidFill>
            <a:effectLst>
              <a:innerShdw blurRad="63500" dist="50800" dir="16200000">
                <a:prstClr val="black">
                  <a:alpha val="30000"/>
                </a:prstClr>
              </a:innerShdw>
            </a:effectLst>
            <a:latin typeface="Calibri" panose="020F0502020204030204"/>
            <a:ea typeface="宋体" panose="02010600030101010101" pitchFamily="2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prstDash val="lg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木先生iPPT" id="{FEE6E328-20E5-4E48-A1EF-435034440731}" vid="{F7B261EC-EA5E-4AFE-913F-55461F884CA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1701</TotalTime>
  <Words>285</Words>
  <Application>Microsoft Macintosh PowerPoint</Application>
  <PresentationFormat>Widescreen</PresentationFormat>
  <Paragraphs>73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American Typewriter</vt:lpstr>
      <vt:lpstr>Calibri</vt:lpstr>
      <vt:lpstr>Segoe UI Light</vt:lpstr>
      <vt:lpstr>Times</vt:lpstr>
      <vt:lpstr>Wingdings</vt:lpstr>
      <vt:lpstr>Yuanti SC</vt:lpstr>
      <vt:lpstr>宋体</vt:lpstr>
      <vt:lpstr>幼圆</vt:lpstr>
      <vt:lpstr>等线</vt:lpstr>
      <vt:lpstr>Arial</vt:lpstr>
      <vt:lpstr>木先生iPPT</vt:lpstr>
      <vt:lpstr>PowerPoint Presentation</vt:lpstr>
      <vt:lpstr>PowerPoint Presentation</vt:lpstr>
      <vt:lpstr>1.Problem Definition</vt:lpstr>
      <vt:lpstr>2. Related Works</vt:lpstr>
      <vt:lpstr>3. Proposed Methods 3.1 Feature Engineering</vt:lpstr>
      <vt:lpstr>3. Proposed Methods 3.1 Feature Engineering</vt:lpstr>
      <vt:lpstr>3. Proposed Methods 3.1 Feature Engineering</vt:lpstr>
      <vt:lpstr>3. Proposed Methods 3.2 Prediction Models</vt:lpstr>
      <vt:lpstr>3. Proposed Methods 3.2 Prediction Models</vt:lpstr>
      <vt:lpstr>3. Proposed Methods 3.2 Prediction Models</vt:lpstr>
      <vt:lpstr>4. Conclusion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木先生</dc:creator>
  <cp:lastModifiedBy>Shasha Li</cp:lastModifiedBy>
  <cp:revision>153</cp:revision>
  <dcterms:created xsi:type="dcterms:W3CDTF">2015-06-02T07:48:57Z</dcterms:created>
  <dcterms:modified xsi:type="dcterms:W3CDTF">2016-11-29T07:06:56Z</dcterms:modified>
</cp:coreProperties>
</file>